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67" r:id="rId2"/>
    <p:sldId id="338" r:id="rId3"/>
    <p:sldId id="336" r:id="rId4"/>
    <p:sldId id="325" r:id="rId5"/>
    <p:sldId id="328" r:id="rId6"/>
    <p:sldId id="326" r:id="rId7"/>
    <p:sldId id="327" r:id="rId8"/>
    <p:sldId id="329" r:id="rId9"/>
    <p:sldId id="330" r:id="rId10"/>
    <p:sldId id="339" r:id="rId11"/>
    <p:sldId id="332" r:id="rId12"/>
    <p:sldId id="333" r:id="rId13"/>
    <p:sldId id="334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9" r:id="rId26"/>
    <p:sldId id="361" r:id="rId27"/>
    <p:sldId id="358" r:id="rId28"/>
    <p:sldId id="27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094F6-1B02-464D-A667-1005AFCA76CA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8D717-F818-4C7E-8412-D5A2F916A09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1411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gi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7173" name="Rectangle 102"/>
          <p:cNvSpPr>
            <a:spLocks noChangeArrowheads="1"/>
          </p:cNvSpPr>
          <p:nvPr/>
        </p:nvSpPr>
        <p:spPr bwMode="auto">
          <a:xfrm>
            <a:off x="4191000" y="3886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04800" y="4648200"/>
          <a:ext cx="161925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Clip" r:id="rId3" imgW="1077163" imgH="1472184" progId="">
                  <p:embed/>
                </p:oleObj>
              </mc:Choice>
              <mc:Fallback>
                <p:oleObj name="Clip" r:id="rId3" imgW="1077163" imgH="1472184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1619250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6629400" y="4724400"/>
          <a:ext cx="15621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name="Clip" r:id="rId5" imgW="1077163" imgH="1472184" progId="">
                  <p:embed/>
                </p:oleObj>
              </mc:Choice>
              <mc:Fallback>
                <p:oleObj name="Clip" r:id="rId5" imgW="1077163" imgH="147218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724400"/>
                        <a:ext cx="15621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4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40386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0" y="42672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WordArt 7"/>
          <p:cNvSpPr>
            <a:spLocks noChangeArrowheads="1" noChangeShapeType="1" noTextEdit="1"/>
          </p:cNvSpPr>
          <p:nvPr/>
        </p:nvSpPr>
        <p:spPr bwMode="auto">
          <a:xfrm>
            <a:off x="914400" y="2095500"/>
            <a:ext cx="7391400" cy="47482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NHIỆT LIỆT CHÀO ĐÓN QUÝ THẦY CÔ </a:t>
            </a:r>
          </a:p>
          <a:p>
            <a:pPr algn="ctr"/>
            <a:r>
              <a:rPr lang="vi-VN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VỀ DỰ 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GIỜ THĂM LỚP</a:t>
            </a:r>
            <a:endParaRPr lang="vi-VN" sz="4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/>
            <a:endParaRPr lang="vi-VN" sz="40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2750" y="5353050"/>
            <a:ext cx="5051425" cy="1058863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Gv: Nguyễn Thị Liên</a:t>
            </a:r>
          </a:p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Trường Tiểu học Tiên Thanh</a:t>
            </a:r>
          </a:p>
        </p:txBody>
      </p:sp>
      <p:sp>
        <p:nvSpPr>
          <p:cNvPr id="24" name="Flowchart: Alternate Process 23"/>
          <p:cNvSpPr/>
          <p:nvPr/>
        </p:nvSpPr>
        <p:spPr>
          <a:xfrm>
            <a:off x="533400" y="2241550"/>
            <a:ext cx="8305800" cy="188912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HOẠT LỚP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10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832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357958"/>
            <a:ext cx="5670550" cy="110978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308610"/>
            <a:ext cx="4383087" cy="710968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21731" y="2961331"/>
            <a:ext cx="4475163" cy="726431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44750" y="4120206"/>
            <a:ext cx="4457700" cy="726431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Chân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lấm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tay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bùn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496452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510740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525027"/>
            <a:ext cx="500062" cy="75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339700"/>
            <a:ext cx="1085850" cy="1196759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63713" y="2961331"/>
            <a:ext cx="827087" cy="72643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63712" y="4120206"/>
            <a:ext cx="827087" cy="72643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293369"/>
            <a:ext cx="827087" cy="72643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7" y="3156594"/>
            <a:ext cx="346075" cy="39301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4284513"/>
            <a:ext cx="344487" cy="39301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57676"/>
            <a:ext cx="346075" cy="39301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F81E6B-0DE1-A42B-5381-D2CC070CD7C8}"/>
              </a:ext>
            </a:extLst>
          </p:cNvPr>
          <p:cNvSpPr txBox="1"/>
          <p:nvPr/>
        </p:nvSpPr>
        <p:spPr>
          <a:xfrm>
            <a:off x="0" y="1554806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369011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238845"/>
            <a:ext cx="5670550" cy="15463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189497"/>
            <a:ext cx="4383087" cy="752967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Phước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100578"/>
            <a:ext cx="4475163" cy="76934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042138"/>
            <a:ext cx="4457700" cy="76934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377340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391628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405915"/>
            <a:ext cx="500062" cy="798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234877"/>
            <a:ext cx="1085850" cy="122531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100578"/>
            <a:ext cx="827087" cy="76934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042138"/>
            <a:ext cx="827087" cy="76934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174257"/>
            <a:ext cx="827087" cy="76934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185631"/>
            <a:ext cx="346075" cy="4162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294477"/>
            <a:ext cx="344487" cy="4162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338563"/>
            <a:ext cx="346075" cy="4162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0" y="1568310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302548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832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329646"/>
            <a:ext cx="5670550" cy="115303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280297"/>
            <a:ext cx="4383087" cy="738677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21731" y="2933020"/>
            <a:ext cx="4475163" cy="754742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44750" y="4091895"/>
            <a:ext cx="4457700" cy="754742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cô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Tiên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468141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482429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496716"/>
            <a:ext cx="500062" cy="7831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311388"/>
            <a:ext cx="1085850" cy="124340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63713" y="2933020"/>
            <a:ext cx="827087" cy="75474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63712" y="4091895"/>
            <a:ext cx="827087" cy="75474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265058"/>
            <a:ext cx="827087" cy="75474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7" y="3128281"/>
            <a:ext cx="346075" cy="4083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4256200"/>
            <a:ext cx="344487" cy="4083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29363"/>
            <a:ext cx="346075" cy="408331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F81E6B-0DE1-A42B-5381-D2CC070CD7C8}"/>
              </a:ext>
            </a:extLst>
          </p:cNvPr>
          <p:cNvSpPr txBox="1"/>
          <p:nvPr/>
        </p:nvSpPr>
        <p:spPr>
          <a:xfrm>
            <a:off x="0" y="1526494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63977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202993"/>
            <a:ext cx="5963134" cy="183194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340509"/>
            <a:ext cx="4383087" cy="679291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251590"/>
            <a:ext cx="4475163" cy="69406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193150"/>
            <a:ext cx="4457700" cy="69406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giáo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Ưu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tú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528353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542641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371601"/>
            <a:ext cx="1085850" cy="1143438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251590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193150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325269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336644"/>
            <a:ext cx="346075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445490"/>
            <a:ext cx="344487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89576"/>
            <a:ext cx="346075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1699420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</p:txBody>
      </p:sp>
    </p:spTree>
    <p:extLst>
      <p:ext uri="{BB962C8B-B14F-4D97-AF65-F5344CB8AC3E}">
        <p14:creationId xmlns:p14="http://schemas.microsoft.com/office/powerpoint/2010/main" val="168677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202993"/>
            <a:ext cx="5963134" cy="202511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340509"/>
            <a:ext cx="4383087" cy="679291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251590"/>
            <a:ext cx="4475163" cy="69406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193150"/>
            <a:ext cx="4457700" cy="69406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giáo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Ưu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tú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528353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542641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556928"/>
            <a:ext cx="500062" cy="7202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371601"/>
            <a:ext cx="1085850" cy="1143438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251590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193150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325269"/>
            <a:ext cx="827087" cy="69406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336644"/>
            <a:ext cx="346075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445490"/>
            <a:ext cx="344487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89576"/>
            <a:ext cx="346075" cy="37550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1699420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</a:p>
        </p:txBody>
      </p:sp>
    </p:spTree>
    <p:extLst>
      <p:ext uri="{BB962C8B-B14F-4D97-AF65-F5344CB8AC3E}">
        <p14:creationId xmlns:p14="http://schemas.microsoft.com/office/powerpoint/2010/main" val="49594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Viên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phấn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7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Cây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phượng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6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Thước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kẻ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phau</a:t>
            </a:r>
            <a:endParaRPr lang="en-US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ngòm</a:t>
            </a: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bút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mực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56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6509" y="1570137"/>
            <a:ext cx="6053188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Compa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70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2DF3D6D-07B0-6AC9-B35F-546A247EE259}"/>
              </a:ext>
            </a:extLst>
          </p:cNvPr>
          <p:cNvSpPr txBox="1"/>
          <p:nvPr/>
        </p:nvSpPr>
        <p:spPr>
          <a:xfrm>
            <a:off x="294413" y="1730514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143000" y="1524000"/>
            <a:ext cx="6968836" cy="71350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1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4281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cặp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sách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75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day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tẩy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05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Lịch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sử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21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20-11theo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Con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số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10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81719"/>
            <a:ext cx="9144000" cy="1009974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946563" y="1570137"/>
            <a:ext cx="5963134" cy="210761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895498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909786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924073"/>
            <a:ext cx="500062" cy="749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981950" y="1738745"/>
            <a:ext cx="1085850" cy="119002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20781" y="2066565"/>
            <a:ext cx="1958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39194" y="4253345"/>
            <a:ext cx="4474224" cy="69965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Viên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phấn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55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3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4604" y="3244334"/>
            <a:ext cx="3454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Em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sẽ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làm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gì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trong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ngày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20/11?</a:t>
            </a:r>
          </a:p>
        </p:txBody>
      </p:sp>
    </p:spTree>
    <p:extLst>
      <p:ext uri="{BB962C8B-B14F-4D97-AF65-F5344CB8AC3E}">
        <p14:creationId xmlns:p14="http://schemas.microsoft.com/office/powerpoint/2010/main" val="114620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3244334"/>
            <a:ext cx="5135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Một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số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hoạt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động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trong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ngày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20/11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(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Đệm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nhạc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bài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Những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bông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hoa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,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những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bài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ca)</a:t>
            </a:r>
          </a:p>
        </p:txBody>
      </p:sp>
    </p:spTree>
    <p:extLst>
      <p:ext uri="{BB962C8B-B14F-4D97-AF65-F5344CB8AC3E}">
        <p14:creationId xmlns:p14="http://schemas.microsoft.com/office/powerpoint/2010/main" val="36073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3244334"/>
            <a:ext cx="54511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Viết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lời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tri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ân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,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lời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cảm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ơn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,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lời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chúc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dành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cho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thầy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latin typeface="Lobster" panose="00000500000000000000" pitchFamily="2" charset="0"/>
              </a:rPr>
              <a:t>cô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Lobster" panose="00000500000000000000" pitchFamily="2" charset="0"/>
            </a:endParaRP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(HS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thực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hành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Lobster" panose="00000500000000000000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0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914400" y="1066800"/>
            <a:ext cx="7391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674688" y="-620713"/>
            <a:ext cx="13462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185025" y="-53022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H="1">
            <a:off x="6743700" y="4457700"/>
            <a:ext cx="1752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 rot="316222">
            <a:off x="913852" y="2001194"/>
            <a:ext cx="7162800" cy="197687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!</a:t>
            </a:r>
            <a:endParaRPr lang="vi-VN" sz="36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85800" y="4876800"/>
            <a:ext cx="7086600" cy="685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ngoan,học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10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555625" y="495617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38200" y="1882676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9.</a:t>
            </a: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10.</a:t>
            </a: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2DF3D6D-07B0-6AC9-B35F-546A247EE259}"/>
              </a:ext>
            </a:extLst>
          </p:cNvPr>
          <p:cNvSpPr txBox="1"/>
          <p:nvPr/>
        </p:nvSpPr>
        <p:spPr>
          <a:xfrm>
            <a:off x="294413" y="8923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SINH HOẠT LỚP </a:t>
            </a:r>
          </a:p>
        </p:txBody>
      </p:sp>
    </p:spTree>
    <p:extLst>
      <p:ext uri="{BB962C8B-B14F-4D97-AF65-F5344CB8AC3E}">
        <p14:creationId xmlns:p14="http://schemas.microsoft.com/office/powerpoint/2010/main" val="116308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832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826327" y="260350"/>
            <a:ext cx="3703061" cy="529359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</a:t>
            </a:r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004889"/>
            <a:ext cx="5670550" cy="10937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20-11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4955541"/>
            <a:ext cx="4383087" cy="700722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21731" y="2608263"/>
            <a:ext cx="4475163" cy="715962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Nam</a:t>
            </a: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44750" y="3767138"/>
            <a:ext cx="4457700" cy="715962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giáo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Việt Nam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143384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157672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171959"/>
            <a:ext cx="500062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986632"/>
            <a:ext cx="1085850" cy="1179512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63713" y="2608263"/>
            <a:ext cx="827087" cy="71596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63712" y="3767138"/>
            <a:ext cx="827087" cy="71596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4940301"/>
            <a:ext cx="827087" cy="71596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7" y="2803525"/>
            <a:ext cx="346075" cy="3873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3931444"/>
            <a:ext cx="344487" cy="3873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104607"/>
            <a:ext cx="346075" cy="3873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F81E6B-0DE1-A42B-5381-D2CC070CD7C8}"/>
              </a:ext>
            </a:extLst>
          </p:cNvPr>
          <p:cNvSpPr txBox="1"/>
          <p:nvPr/>
        </p:nvSpPr>
        <p:spPr>
          <a:xfrm>
            <a:off x="0" y="1201737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79912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439194" y="260350"/>
            <a:ext cx="4090194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758031" y="1175270"/>
            <a:ext cx="5963134" cy="176029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20/11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350396"/>
            <a:ext cx="4383087" cy="669404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20/11/1992</a:t>
            </a: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261477"/>
            <a:ext cx="4475163" cy="68396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20/11/1982</a:t>
            </a: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203037"/>
            <a:ext cx="4457700" cy="68396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20/11/1972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538239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552527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566814"/>
            <a:ext cx="500062" cy="709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381487"/>
            <a:ext cx="1085850" cy="1126795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261477"/>
            <a:ext cx="827087" cy="68396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203037"/>
            <a:ext cx="827087" cy="68396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335156"/>
            <a:ext cx="827087" cy="68396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346530"/>
            <a:ext cx="346075" cy="3700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455376"/>
            <a:ext cx="344487" cy="3700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99462"/>
            <a:ext cx="346075" cy="3700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0" y="1729208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39263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267602"/>
            <a:ext cx="5670550" cy="148856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là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Việt Nam?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218253"/>
            <a:ext cx="4383087" cy="72482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129334"/>
            <a:ext cx="4475163" cy="740587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070894"/>
            <a:ext cx="4457700" cy="740587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40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năm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406096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420384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434671"/>
            <a:ext cx="500062" cy="7685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249344"/>
            <a:ext cx="1085850" cy="1220081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129334"/>
            <a:ext cx="827087" cy="7405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070894"/>
            <a:ext cx="827087" cy="7405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203013"/>
            <a:ext cx="827087" cy="7405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214387"/>
            <a:ext cx="346075" cy="400673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323233"/>
            <a:ext cx="344487" cy="400673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367319"/>
            <a:ext cx="346075" cy="400673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0" y="1597066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45277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832" y="-55418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309689"/>
            <a:ext cx="5670550" cy="111999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9363" y="2960687"/>
            <a:ext cx="4383087" cy="717509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27287" y="5210486"/>
            <a:ext cx="4475163" cy="733114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44750" y="4071938"/>
            <a:ext cx="4457700" cy="733114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Đội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viên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giỏi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448183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462471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476758"/>
            <a:ext cx="500062" cy="7607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291431"/>
            <a:ext cx="1085850" cy="1207769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69269" y="5210486"/>
            <a:ext cx="827087" cy="73311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63712" y="4071938"/>
            <a:ext cx="827087" cy="73311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9269" y="2945448"/>
            <a:ext cx="827087" cy="73311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3074512"/>
            <a:ext cx="346075" cy="39663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4236244"/>
            <a:ext cx="344487" cy="39663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5374792"/>
            <a:ext cx="346075" cy="39663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EC88B7-4546-0200-4A79-390CDB609845}"/>
              </a:ext>
            </a:extLst>
          </p:cNvPr>
          <p:cNvSpPr txBox="1"/>
          <p:nvPr/>
        </p:nvSpPr>
        <p:spPr>
          <a:xfrm>
            <a:off x="47799" y="1515909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20255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" y="-2630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54994" y="1337398"/>
            <a:ext cx="5670550" cy="134629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ca”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3807" y="5288050"/>
            <a:ext cx="4383087" cy="65555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Phước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16049" y="4199131"/>
            <a:ext cx="4475163" cy="669808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39194" y="3140691"/>
            <a:ext cx="4457700" cy="669808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Phạm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Huy</a:t>
            </a:r>
            <a:r>
              <a:rPr lang="en-US" sz="26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Tuấn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475893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490181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504468"/>
            <a:ext cx="500062" cy="695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319141"/>
            <a:ext cx="1085850" cy="1103475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58031" y="4199131"/>
            <a:ext cx="827087" cy="6698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58156" y="3140691"/>
            <a:ext cx="827087" cy="6698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3713" y="5272810"/>
            <a:ext cx="827087" cy="6698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8536" y="3284184"/>
            <a:ext cx="346075" cy="36238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136" y="4393030"/>
            <a:ext cx="344487" cy="36238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4216" y="5437116"/>
            <a:ext cx="346075" cy="36238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C54AD-E6DA-2F31-135A-CA99604CD31A}"/>
              </a:ext>
            </a:extLst>
          </p:cNvPr>
          <p:cNvSpPr txBox="1"/>
          <p:nvPr/>
        </p:nvSpPr>
        <p:spPr>
          <a:xfrm>
            <a:off x="0" y="1666862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64456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BD6545A-58D3-33D1-5D6E-90A0CCB4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832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2789238" y="260350"/>
            <a:ext cx="3740150" cy="5048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</a:rPr>
              <a:t>AI NHANH AI ĐÚNG?</a:t>
            </a:r>
          </a:p>
        </p:txBody>
      </p:sp>
      <p:sp>
        <p:nvSpPr>
          <p:cNvPr id="7" name="AutoShape 51"/>
          <p:cNvSpPr>
            <a:spLocks noChangeArrowheads="1"/>
          </p:cNvSpPr>
          <p:nvPr/>
        </p:nvSpPr>
        <p:spPr bwMode="auto">
          <a:xfrm>
            <a:off x="1896231" y="1408230"/>
            <a:ext cx="5670550" cy="130163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hay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1"/>
          <p:cNvSpPr>
            <a:spLocks noChangeArrowheads="1"/>
          </p:cNvSpPr>
          <p:nvPr/>
        </p:nvSpPr>
        <p:spPr bwMode="auto">
          <a:xfrm>
            <a:off x="2519363" y="3216997"/>
            <a:ext cx="4383087" cy="69039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51"/>
          <p:cNvSpPr>
            <a:spLocks noChangeArrowheads="1"/>
          </p:cNvSpPr>
          <p:nvPr/>
        </p:nvSpPr>
        <p:spPr bwMode="auto">
          <a:xfrm>
            <a:off x="2427287" y="5466795"/>
            <a:ext cx="4475163" cy="70540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endParaRPr lang="en-US" alt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2444750" y="4328247"/>
            <a:ext cx="4457700" cy="705405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bg1"/>
                </a:solidFill>
                <a:cs typeface="Times New Roman" pitchFamily="18" charset="0"/>
              </a:rPr>
              <a:t>bạn</a:t>
            </a:r>
            <a:endParaRPr lang="en-US" sz="32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22" name="WordArt 33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0</a:t>
            </a: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WordArt 35"/>
          <p:cNvSpPr>
            <a:spLocks noChangeArrowheads="1" noChangeShapeType="1" noTextEdit="1"/>
          </p:cNvSpPr>
          <p:nvPr/>
        </p:nvSpPr>
        <p:spPr bwMode="auto">
          <a:xfrm>
            <a:off x="8010884" y="1704493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5" name="WordArt 36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26" name="WordArt 37"/>
          <p:cNvSpPr>
            <a:spLocks noChangeArrowheads="1" noChangeShapeType="1" noTextEdit="1"/>
          </p:cNvSpPr>
          <p:nvPr/>
        </p:nvSpPr>
        <p:spPr bwMode="auto">
          <a:xfrm>
            <a:off x="8042634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7" name="WordArt 38"/>
          <p:cNvSpPr>
            <a:spLocks noChangeArrowheads="1" noChangeShapeType="1" noTextEdit="1"/>
          </p:cNvSpPr>
          <p:nvPr/>
        </p:nvSpPr>
        <p:spPr bwMode="auto">
          <a:xfrm>
            <a:off x="8017234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8" name="WordArt 39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29" name="WordArt 40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0" name="WordArt 41"/>
          <p:cNvSpPr>
            <a:spLocks noChangeArrowheads="1" noChangeShapeType="1" noTextEdit="1"/>
          </p:cNvSpPr>
          <p:nvPr/>
        </p:nvSpPr>
        <p:spPr bwMode="auto">
          <a:xfrm>
            <a:off x="8010884" y="1718781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1" name="WordArt 42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32" name="WordArt 43"/>
          <p:cNvSpPr>
            <a:spLocks noChangeArrowheads="1" noChangeShapeType="1" noTextEdit="1"/>
          </p:cNvSpPr>
          <p:nvPr/>
        </p:nvSpPr>
        <p:spPr bwMode="auto">
          <a:xfrm>
            <a:off x="8007709" y="1733068"/>
            <a:ext cx="500062" cy="731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10</a:t>
            </a:r>
          </a:p>
        </p:txBody>
      </p: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7714815" y="1547741"/>
            <a:ext cx="1085850" cy="1162120"/>
            <a:chOff x="4320" y="2928"/>
            <a:chExt cx="1104" cy="1104"/>
          </a:xfrm>
        </p:grpSpPr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4320" y="2928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152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81" y="3142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</a:t>
              </a: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36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giờ</a:t>
              </a:r>
              <a:endPara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99DD7A14-2646-CC13-1C30-93976F0BA324}"/>
              </a:ext>
            </a:extLst>
          </p:cNvPr>
          <p:cNvSpPr/>
          <p:nvPr/>
        </p:nvSpPr>
        <p:spPr>
          <a:xfrm>
            <a:off x="1769269" y="5466795"/>
            <a:ext cx="827087" cy="70540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03624A1-AAA4-C80F-8B10-E3C66BC49B28}"/>
              </a:ext>
            </a:extLst>
          </p:cNvPr>
          <p:cNvSpPr/>
          <p:nvPr/>
        </p:nvSpPr>
        <p:spPr>
          <a:xfrm>
            <a:off x="1763712" y="4328247"/>
            <a:ext cx="827087" cy="70540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62F9E5-B441-771C-86E0-DC61F786EBA9}"/>
              </a:ext>
            </a:extLst>
          </p:cNvPr>
          <p:cNvSpPr/>
          <p:nvPr/>
        </p:nvSpPr>
        <p:spPr>
          <a:xfrm>
            <a:off x="1769269" y="3201757"/>
            <a:ext cx="827087" cy="70540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WordArt 226">
            <a:extLst>
              <a:ext uri="{FF2B5EF4-FFF2-40B4-BE49-F238E27FC236}">
                <a16:creationId xmlns:a16="http://schemas.microsoft.com/office/drawing/2014/main" id="{8E9DEFB2-79DC-18E7-2066-39C54E781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3330821"/>
            <a:ext cx="346075" cy="3816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A</a:t>
            </a:r>
          </a:p>
        </p:txBody>
      </p:sp>
      <p:sp>
        <p:nvSpPr>
          <p:cNvPr id="35" name="WordArt 226">
            <a:extLst>
              <a:ext uri="{FF2B5EF4-FFF2-40B4-BE49-F238E27FC236}">
                <a16:creationId xmlns:a16="http://schemas.microsoft.com/office/drawing/2014/main" id="{B00E2A5B-2A70-C52C-58FF-D0BF35941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4492553"/>
            <a:ext cx="344487" cy="3816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B</a:t>
            </a:r>
          </a:p>
        </p:txBody>
      </p:sp>
      <p:sp>
        <p:nvSpPr>
          <p:cNvPr id="36" name="WordArt 226">
            <a:extLst>
              <a:ext uri="{FF2B5EF4-FFF2-40B4-BE49-F238E27FC236}">
                <a16:creationId xmlns:a16="http://schemas.microsoft.com/office/drawing/2014/main" id="{A6CD0214-F1BA-C529-AB5B-32C43983C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5805" y="5631101"/>
            <a:ext cx="346075" cy="3816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TimeH"/>
              </a:rPr>
              <a:t>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EC88B7-4546-0200-4A79-390CDB609845}"/>
              </a:ext>
            </a:extLst>
          </p:cNvPr>
          <p:cNvSpPr txBox="1"/>
          <p:nvPr/>
        </p:nvSpPr>
        <p:spPr>
          <a:xfrm>
            <a:off x="47799" y="1772218"/>
            <a:ext cx="1958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122114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2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2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21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ELIZ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6" grpId="0" animBg="1"/>
      <p:bldP spid="3" grpId="0" animBg="1"/>
      <p:bldP spid="4" grpId="0" animBg="1"/>
      <p:bldP spid="5" grpId="0" animBg="1"/>
      <p:bldP spid="34" grpId="0"/>
      <p:bldP spid="35" grpId="0"/>
      <p:bldP spid="3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1112</Words>
  <Application>Microsoft Office PowerPoint</Application>
  <PresentationFormat>On-screen Show (4:3)</PresentationFormat>
  <Paragraphs>472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.VnHelvetInsH</vt:lpstr>
      <vt:lpstr>.VnTime</vt:lpstr>
      <vt:lpstr>.VnTimeH</vt:lpstr>
      <vt:lpstr>Arial</vt:lpstr>
      <vt:lpstr>Calibri</vt:lpstr>
      <vt:lpstr>Impact</vt:lpstr>
      <vt:lpstr>Lobster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166</cp:revision>
  <dcterms:created xsi:type="dcterms:W3CDTF">2006-08-16T00:00:00Z</dcterms:created>
  <dcterms:modified xsi:type="dcterms:W3CDTF">2024-05-20T12:50:00Z</dcterms:modified>
</cp:coreProperties>
</file>