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136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11/24/2024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1</a:t>
            </a:r>
          </a:p>
          <a:p>
            <a:r>
              <a:rPr lang="vi-VN" sz="2400" b="1" dirty="0">
                <a:ln w="22225">
                  <a:solidFill>
                    <a:schemeClr val="accent2"/>
                  </a:solidFill>
                  <a:prstDash val="solid"/>
                </a:ln>
                <a:solidFill>
                  <a:schemeClr val="accent2">
                    <a:lumMod val="40000"/>
                    <a:lumOff val="60000"/>
                  </a:schemeClr>
                </a:solidFill>
              </a:rPr>
              <a:t>Trường</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Tiểu</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Học</a:t>
            </a:r>
            <a:r>
              <a:rPr lang="en-US" sz="2400" b="1" dirty="0">
                <a:ln w="22225">
                  <a:solidFill>
                    <a:schemeClr val="accent2"/>
                  </a:solidFill>
                  <a:prstDash val="solid"/>
                </a:ln>
                <a:solidFill>
                  <a:schemeClr val="accent2">
                    <a:lumMod val="40000"/>
                    <a:lumOff val="60000"/>
                  </a:schemeClr>
                </a:solidFill>
              </a:rPr>
              <a:t> Tiên Thanh</a:t>
            </a:r>
            <a:endParaRPr lang="vi-VN" sz="2400" b="1" dirty="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Tổ</a:t>
            </a:r>
            <a:r>
              <a:rPr lang="en-US" sz="2400" b="1" dirty="0">
                <a:ln w="22225">
                  <a:solidFill>
                    <a:schemeClr val="accent2"/>
                  </a:solidFill>
                  <a:prstDash val="solid"/>
                </a:ln>
                <a:solidFill>
                  <a:schemeClr val="accent2">
                    <a:lumMod val="40000"/>
                    <a:lumOff val="60000"/>
                  </a:schemeClr>
                </a:solidFill>
              </a:rPr>
              <a:t>: 2</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viên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Nguyễn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Thị</a:t>
            </a:r>
            <a:r>
              <a:rPr lang="en-US" sz="2400" b="1" dirty="0">
                <a:ln w="22225">
                  <a:solidFill>
                    <a:schemeClr val="accent2"/>
                  </a:solidFill>
                  <a:prstDash val="solid"/>
                </a:ln>
                <a:solidFill>
                  <a:schemeClr val="accent2">
                    <a:lumMod val="40000"/>
                    <a:lumOff val="60000"/>
                  </a:schemeClr>
                </a:solidFill>
              </a:rPr>
              <a:t> </a:t>
            </a:r>
            <a:r>
              <a:rPr lang="en-US" sz="2400" b="1">
                <a:ln w="22225">
                  <a:solidFill>
                    <a:schemeClr val="accent2"/>
                  </a:solidFill>
                  <a:prstDash val="solid"/>
                </a:ln>
                <a:solidFill>
                  <a:schemeClr val="accent2">
                    <a:lumMod val="40000"/>
                    <a:lumOff val="60000"/>
                  </a:schemeClr>
                </a:solidFill>
              </a:rPr>
              <a:t>Phấn</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920</TotalTime>
  <Words>422</Words>
  <Application>Microsoft Office PowerPoint</Application>
  <PresentationFormat>On-screen Show (4:3)</PresentationFormat>
  <Paragraphs>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Bình Minh Hoàng</cp:lastModifiedBy>
  <cp:revision>124</cp:revision>
  <dcterms:created xsi:type="dcterms:W3CDTF">2021-01-29T04:19:07Z</dcterms:created>
  <dcterms:modified xsi:type="dcterms:W3CDTF">2024-11-24T07:31:42Z</dcterms:modified>
</cp:coreProperties>
</file>