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media/audio6.wav" ContentType="audio/x-wav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9" r:id="rId3"/>
    <p:sldMasterId id="2147483684" r:id="rId4"/>
  </p:sldMasterIdLst>
  <p:notesMasterIdLst>
    <p:notesMasterId r:id="rId47"/>
  </p:notesMasterIdLst>
  <p:sldIdLst>
    <p:sldId id="328" r:id="rId5"/>
    <p:sldId id="714" r:id="rId6"/>
    <p:sldId id="294" r:id="rId7"/>
    <p:sldId id="309" r:id="rId8"/>
    <p:sldId id="312" r:id="rId9"/>
    <p:sldId id="310" r:id="rId10"/>
    <p:sldId id="311" r:id="rId11"/>
    <p:sldId id="313" r:id="rId12"/>
    <p:sldId id="722" r:id="rId13"/>
    <p:sldId id="256" r:id="rId14"/>
    <p:sldId id="286" r:id="rId15"/>
    <p:sldId id="315" r:id="rId16"/>
    <p:sldId id="717" r:id="rId17"/>
    <p:sldId id="718" r:id="rId18"/>
    <p:sldId id="719" r:id="rId19"/>
    <p:sldId id="720" r:id="rId20"/>
    <p:sldId id="287" r:id="rId21"/>
    <p:sldId id="271" r:id="rId22"/>
    <p:sldId id="272" r:id="rId23"/>
    <p:sldId id="273" r:id="rId24"/>
    <p:sldId id="303" r:id="rId25"/>
    <p:sldId id="304" r:id="rId26"/>
    <p:sldId id="305" r:id="rId27"/>
    <p:sldId id="300" r:id="rId28"/>
    <p:sldId id="302" r:id="rId29"/>
    <p:sldId id="306" r:id="rId30"/>
    <p:sldId id="316" r:id="rId31"/>
    <p:sldId id="317" r:id="rId32"/>
    <p:sldId id="318" r:id="rId33"/>
    <p:sldId id="319" r:id="rId34"/>
    <p:sldId id="320" r:id="rId35"/>
    <p:sldId id="321" r:id="rId36"/>
    <p:sldId id="345" r:id="rId37"/>
    <p:sldId id="275" r:id="rId38"/>
    <p:sldId id="724" r:id="rId39"/>
    <p:sldId id="259" r:id="rId40"/>
    <p:sldId id="261" r:id="rId41"/>
    <p:sldId id="324" r:id="rId42"/>
    <p:sldId id="325" r:id="rId43"/>
    <p:sldId id="323" r:id="rId44"/>
    <p:sldId id="725" r:id="rId45"/>
    <p:sldId id="70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6E3"/>
    <a:srgbClr val="AFDC7E"/>
    <a:srgbClr val="080808"/>
    <a:srgbClr val="FF0066"/>
    <a:srgbClr val="0000FF"/>
    <a:srgbClr val="FF3399"/>
    <a:srgbClr val="C4E59F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>
      <p:cViewPr varScale="1">
        <p:scale>
          <a:sx n="81" d="100"/>
          <a:sy n="81" d="100"/>
        </p:scale>
        <p:origin x="739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, HS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9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54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nút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loa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nghe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repeat.</a:t>
            </a: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873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54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nút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loa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nghe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repeat.</a:t>
            </a: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873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54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nút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loa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nghe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repeat.</a:t>
            </a: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873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736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1F122B-D3DA-45B3-AF6E-EBC95D79999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9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0B4AD-9646-67C3-782C-C6059D8ED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4F0229-99FE-A201-DF15-F1A9097D3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B8161-8CAA-CB40-7918-C2D74053B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audio.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2D0C0-69F6-6845-6226-9029AB3577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6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051D7-B548-E09E-232E-2DA74D713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96FD0-1331-0239-431E-C42993288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5EA54-EB50-0B35-AE9C-2E45FEA31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audio.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459EC-2517-456E-69EA-D9AD0DE09D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3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478FE-7969-67DB-6876-A455EEBA5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F08AA4-A6BF-D906-B607-AF7FB0DB8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B90466-62DA-2266-DB08-8EBBE058E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audio.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D5D8D-C759-A29F-EF43-5BBCA85D4B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35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D76F0-C935-61BB-BD6B-D25B0DE2D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207F8-24CD-34C7-D12A-3732529CC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B6FDE-1481-FA08-E63F-DC0E193C4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audio.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9AF93-F5AB-35FA-C8D1-8D5EB30048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9BC6D-6A59-433B-A3C0-652FCC141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4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audio.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6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Game rules: </a:t>
            </a:r>
            <a:r>
              <a:rPr lang="en-US" altLang="en-US" baseline="0" dirty="0" err="1"/>
              <a:t>Mỗi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lượt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chơi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sẽ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có</a:t>
            </a:r>
            <a:r>
              <a:rPr lang="en-US" altLang="en-US" baseline="0" dirty="0"/>
              <a:t> 1 </a:t>
            </a:r>
            <a:r>
              <a:rPr lang="en-US" altLang="en-US" baseline="0" dirty="0" err="1"/>
              <a:t>bức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tranh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biến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mất</a:t>
            </a:r>
            <a:r>
              <a:rPr lang="en-US" altLang="en-US" baseline="0" dirty="0"/>
              <a:t>. GV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</a:t>
            </a:r>
            <a:r>
              <a:rPr lang="en-US" altLang="en-US" i="1" baseline="0" dirty="0"/>
              <a:t>“Go to sleep!”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i="1" baseline="0" dirty="0"/>
              <a:t>“Wake up!”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tìm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bức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tranh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biến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mất</a:t>
            </a:r>
            <a:r>
              <a:rPr lang="en-US" altLang="en-US" baseline="0" dirty="0"/>
              <a:t>. </a:t>
            </a:r>
            <a:r>
              <a:rPr lang="en-US" altLang="en-US" baseline="0" dirty="0" err="1"/>
              <a:t>Học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sinh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trả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lời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đúng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nhận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được</a:t>
            </a:r>
            <a:r>
              <a:rPr lang="en-US" altLang="en-US" baseline="0" dirty="0"/>
              <a:t> 1 </a:t>
            </a:r>
            <a:r>
              <a:rPr lang="en-US" altLang="en-US" baseline="0" dirty="0" err="1"/>
              <a:t>sao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cho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đội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của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mình</a:t>
            </a:r>
            <a:r>
              <a:rPr lang="en-US" altLang="en-US" baseline="0" dirty="0"/>
              <a:t>.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F5053-9DB3-4893-9265-8A75102F2876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290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754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nút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loa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để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nghe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lại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và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yêu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cầu</a:t>
            </a:r>
            <a:r>
              <a:rPr lang="en-US" altLang="en-US" baseline="0" dirty="0"/>
              <a:t> HS repeat.</a:t>
            </a:r>
            <a:endParaRPr lang="en-US" alt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87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77309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2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16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07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0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9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22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3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3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5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96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31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22113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349719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65814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197238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543642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2C8-5DE2-8FB4-9C7C-C1B8A14F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33C6-4DCE-9357-3511-5DC99845C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92219-354F-DC43-3805-2DC49D71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257DF-F4B0-9E47-FD11-713BD3D8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D693A-9085-9280-00D8-13F865A0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11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613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2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312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511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560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917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7493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78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0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14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3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352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50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851" y="2108201"/>
            <a:ext cx="315383" cy="373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 userDrawn="1"/>
        </p:nvSpPr>
        <p:spPr>
          <a:xfrm>
            <a:off x="11631085" y="6411384"/>
            <a:ext cx="560915" cy="44661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29" tIns="34285" rIns="68529" bIns="34285" anchor="ctr"/>
          <a:lstStyle/>
          <a:p>
            <a:pPr algn="ctr" defTabSz="912261" eaLnBrk="1" hangingPunct="1"/>
            <a:fld id="{64112EDB-E6F5-406F-A5B1-C65C4BB832FE}" type="slidenum">
              <a:rPr lang="en-US" altLang="en-US" sz="2133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912261" eaLnBrk="1" hangingPunct="1"/>
              <a:t>‹#›</a:t>
            </a:fld>
            <a:endParaRPr lang="en-US" altLang="en-US" sz="2133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" y="6419856"/>
            <a:ext cx="1352549" cy="4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7" y="6474889"/>
            <a:ext cx="3983567" cy="34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299" y="6462189"/>
            <a:ext cx="4356101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23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ransition spd="med">
    <p:pull/>
  </p:transition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31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6.jpeg"/><Relationship Id="rId3" Type="http://schemas.microsoft.com/office/2007/relationships/media" Target="../media/media4.mp3"/><Relationship Id="rId21" Type="http://schemas.openxmlformats.org/officeDocument/2006/relationships/image" Target="../media/image20.png"/><Relationship Id="rId7" Type="http://schemas.microsoft.com/office/2007/relationships/media" Target="../media/media5.mp3"/><Relationship Id="rId12" Type="http://schemas.openxmlformats.org/officeDocument/2006/relationships/audio" Target="../media/media3.mp3"/><Relationship Id="rId17" Type="http://schemas.openxmlformats.org/officeDocument/2006/relationships/image" Target="../media/image15.jpeg"/><Relationship Id="rId25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11.jpe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7.mp3"/><Relationship Id="rId11" Type="http://schemas.microsoft.com/office/2007/relationships/media" Target="../media/media3.mp3"/><Relationship Id="rId24" Type="http://schemas.openxmlformats.org/officeDocument/2006/relationships/image" Target="../media/image18.jpeg"/><Relationship Id="rId5" Type="http://schemas.microsoft.com/office/2007/relationships/media" Target="../media/media7.mp3"/><Relationship Id="rId15" Type="http://schemas.openxmlformats.org/officeDocument/2006/relationships/audio" Target="../media/audio2.wav"/><Relationship Id="rId23" Type="http://schemas.openxmlformats.org/officeDocument/2006/relationships/image" Target="../media/image13.png"/><Relationship Id="rId10" Type="http://schemas.openxmlformats.org/officeDocument/2006/relationships/audio" Target="../media/media6.mp3"/><Relationship Id="rId19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microsoft.com/office/2007/relationships/media" Target="../media/media6.mp3"/><Relationship Id="rId14" Type="http://schemas.openxmlformats.org/officeDocument/2006/relationships/audio" Target="../media/audio1.wav"/><Relationship Id="rId22" Type="http://schemas.openxmlformats.org/officeDocument/2006/relationships/image" Target="../media/image17.png"/><Relationship Id="rId27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22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3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22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3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Relationship Id="rId22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22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5.jpeg"/><Relationship Id="rId18" Type="http://schemas.openxmlformats.org/officeDocument/2006/relationships/image" Target="../media/image32.png"/><Relationship Id="rId3" Type="http://schemas.microsoft.com/office/2007/relationships/media" Target="../media/media11.mp3"/><Relationship Id="rId7" Type="http://schemas.microsoft.com/office/2007/relationships/media" Target="../media/media9.mp3"/><Relationship Id="rId12" Type="http://schemas.openxmlformats.org/officeDocument/2006/relationships/image" Target="../media/image34.jpeg"/><Relationship Id="rId17" Type="http://schemas.openxmlformats.org/officeDocument/2006/relationships/image" Target="../media/image14.png"/><Relationship Id="rId2" Type="http://schemas.openxmlformats.org/officeDocument/2006/relationships/audio" Target="../media/media10.mp3"/><Relationship Id="rId16" Type="http://schemas.openxmlformats.org/officeDocument/2006/relationships/image" Target="../media/image29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audio" Target="../media/audio1.wav"/><Relationship Id="rId5" Type="http://schemas.microsoft.com/office/2007/relationships/media" Target="../media/media12.mp3"/><Relationship Id="rId15" Type="http://schemas.openxmlformats.org/officeDocument/2006/relationships/image" Target="../media/image37.jpe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27.png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6.jpeg"/><Relationship Id="rId22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42.png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4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7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9.png"/><Relationship Id="rId5" Type="http://schemas.openxmlformats.org/officeDocument/2006/relationships/audio" Target="../media/audio5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9.png"/><Relationship Id="rId11" Type="http://schemas.openxmlformats.org/officeDocument/2006/relationships/audio" Target="../media/audio1.wav"/><Relationship Id="rId5" Type="http://schemas.openxmlformats.org/officeDocument/2006/relationships/audio" Target="../media/audio5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9.png"/><Relationship Id="rId5" Type="http://schemas.openxmlformats.org/officeDocument/2006/relationships/audio" Target="../media/audio5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2.gif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1.png"/><Relationship Id="rId5" Type="http://schemas.openxmlformats.org/officeDocument/2006/relationships/audio" Target="../media/audio3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9.mp4"/><Relationship Id="rId1" Type="http://schemas.openxmlformats.org/officeDocument/2006/relationships/video" Target="NULL" TargetMode="Externa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4AFD6E-5DFE-5716-6323-845EA4CFAEE5}"/>
              </a:ext>
            </a:extLst>
          </p:cNvPr>
          <p:cNvSpPr/>
          <p:nvPr/>
        </p:nvSpPr>
        <p:spPr>
          <a:xfrm>
            <a:off x="4138706" y="3091545"/>
            <a:ext cx="7678203" cy="206210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 w="11430"/>
                <a:solidFill>
                  <a:srgbClr val="5998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Unit 3: </a:t>
            </a:r>
            <a:r>
              <a:rPr lang="en-US" sz="6400" b="1" dirty="0">
                <a:ln w="11430"/>
                <a:solidFill>
                  <a:srgbClr val="D6567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Cc</a:t>
            </a:r>
            <a:endParaRPr kumimoji="0" lang="en-US" sz="6400" b="1" i="0" u="none" strike="noStrike" kern="1200" cap="none" spc="0" normalizeH="0" baseline="0" noProof="0" dirty="0">
              <a:ln w="11430"/>
              <a:solidFill>
                <a:srgbClr val="D6567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 w="11430"/>
                <a:solidFill>
                  <a:srgbClr val="5998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Lesson 4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205E7-C956-BF38-7F9A-5A744BBCAC98}"/>
              </a:ext>
            </a:extLst>
          </p:cNvPr>
          <p:cNvSpPr txBox="1"/>
          <p:nvPr/>
        </p:nvSpPr>
        <p:spPr>
          <a:xfrm>
            <a:off x="4572001" y="5303559"/>
            <a:ext cx="70743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1430"/>
                <a:solidFill>
                  <a:srgbClr val="C86674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Teacher: Nguyen </a:t>
            </a:r>
            <a:r>
              <a:rPr kumimoji="0" lang="en-US" sz="3200" b="0" i="0" u="none" strike="noStrike" kern="1200" cap="none" spc="0" normalizeH="0" baseline="0" noProof="0" dirty="0" err="1">
                <a:ln w="11430"/>
                <a:solidFill>
                  <a:srgbClr val="C86674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Thiem</a:t>
            </a:r>
            <a:r>
              <a:rPr kumimoji="0" lang="en-US" sz="3200" b="0" i="0" u="none" strike="noStrike" kern="1200" cap="none" spc="0" normalizeH="0" baseline="0" noProof="0" dirty="0">
                <a:ln w="11430"/>
                <a:solidFill>
                  <a:srgbClr val="C86674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 Tay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1430"/>
                <a:solidFill>
                  <a:srgbClr val="C86674"/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School: Tien Thanh Primary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E5FC03-950E-269F-AD77-0F702CB38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2879">
            <a:off x="240863" y="1227229"/>
            <a:ext cx="6918301" cy="262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15626" y="927945"/>
            <a:ext cx="22252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88" y="2032130"/>
            <a:ext cx="2887582" cy="2035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048597"/>
            <a:ext cx="2895600" cy="2040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343401"/>
            <a:ext cx="2883112" cy="2032129"/>
          </a:xfrm>
          <a:prstGeom prst="rect">
            <a:avLst/>
          </a:prstGeom>
        </p:spPr>
      </p:pic>
      <p:pic>
        <p:nvPicPr>
          <p:cNvPr id="8" name="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06228" y="3534006"/>
            <a:ext cx="457200" cy="457200"/>
          </a:xfrm>
          <a:prstGeom prst="rect">
            <a:avLst/>
          </a:prstGeom>
        </p:spPr>
      </p:pic>
      <p:pic>
        <p:nvPicPr>
          <p:cNvPr id="9" name="c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860890" y="3479929"/>
            <a:ext cx="444910" cy="444910"/>
          </a:xfrm>
          <a:prstGeom prst="rect">
            <a:avLst/>
          </a:prstGeom>
        </p:spPr>
      </p:pic>
      <p:pic>
        <p:nvPicPr>
          <p:cNvPr id="15" name="brow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800600" y="5847045"/>
            <a:ext cx="457200" cy="457200"/>
          </a:xfrm>
          <a:prstGeom prst="rect">
            <a:avLst/>
          </a:prstGeom>
        </p:spPr>
      </p:pic>
      <p:pic>
        <p:nvPicPr>
          <p:cNvPr id="16" name="cow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06228" y="5842129"/>
            <a:ext cx="4572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46" y="2032129"/>
            <a:ext cx="2869554" cy="2015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82" y="4335465"/>
            <a:ext cx="2894371" cy="2040064"/>
          </a:xfrm>
          <a:prstGeom prst="rect">
            <a:avLst/>
          </a:prstGeom>
        </p:spPr>
      </p:pic>
      <p:pic>
        <p:nvPicPr>
          <p:cNvPr id="11" name="butterfly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52222" y="5824793"/>
            <a:ext cx="474536" cy="474536"/>
          </a:xfrm>
          <a:prstGeom prst="rect">
            <a:avLst/>
          </a:prstGeom>
        </p:spPr>
      </p:pic>
      <p:pic>
        <p:nvPicPr>
          <p:cNvPr id="13" name="c-sound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00600" y="3525338"/>
            <a:ext cx="474536" cy="474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C5BDD4-5A84-53C1-AFA0-8C45BAF29DD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78959" y="4346563"/>
            <a:ext cx="2894372" cy="2040903"/>
          </a:xfrm>
          <a:prstGeom prst="rect">
            <a:avLst/>
          </a:prstGeom>
        </p:spPr>
      </p:pic>
      <p:pic>
        <p:nvPicPr>
          <p:cNvPr id="18" name="bird.mp3">
            <a:hlinkClick r:id="" action="ppaction://media"/>
            <a:extLst>
              <a:ext uri="{FF2B5EF4-FFF2-40B4-BE49-F238E27FC236}">
                <a16:creationId xmlns:a16="http://schemas.microsoft.com/office/drawing/2014/main" id="{924EA02E-5537-1C51-D5F8-054AE701FDF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99832" y="58421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4" name="chimes.wav"/>
          </p:stSnd>
        </p:sndAc>
      </p:transition>
    </mc:Choice>
    <mc:Fallback xmlns="">
      <p:transition spd="slow"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9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8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3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1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9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445DC1-8F7D-A82D-5B38-4920BF6A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50" y="0"/>
            <a:ext cx="9729886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3C82A8-DB7B-FA32-947E-16A2EDAE45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46" t="2" r="68936" b="83842"/>
          <a:stretch/>
        </p:blipFill>
        <p:spPr>
          <a:xfrm>
            <a:off x="1069437" y="141158"/>
            <a:ext cx="1998019" cy="13059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CEDB6EC-6650-3F93-120F-1C6A2A98FB76}"/>
              </a:ext>
            </a:extLst>
          </p:cNvPr>
          <p:cNvSpPr/>
          <p:nvPr/>
        </p:nvSpPr>
        <p:spPr>
          <a:xfrm>
            <a:off x="1635654" y="147131"/>
            <a:ext cx="21194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</a:t>
            </a:r>
            <a:endParaRPr lang="en-US" sz="6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14F1BD-4E53-2A69-4E98-5554DAED3B86}"/>
              </a:ext>
            </a:extLst>
          </p:cNvPr>
          <p:cNvSpPr/>
          <p:nvPr/>
        </p:nvSpPr>
        <p:spPr>
          <a:xfrm>
            <a:off x="1069437" y="809053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499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14" y="76200"/>
            <a:ext cx="10787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4084" y="7620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2" name="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6368" y="9488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78"/>
          <a:stretch/>
        </p:blipFill>
        <p:spPr>
          <a:xfrm>
            <a:off x="1828800" y="1752600"/>
            <a:ext cx="8229600" cy="4915108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783373"/>
            <a:ext cx="152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182100" y="926823"/>
            <a:ext cx="68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2803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F4E36-3A4F-E823-3640-E18042636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87328-DD85-C70D-B1AE-DE533FBD27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14" y="76200"/>
            <a:ext cx="10787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9E5EB94-C58C-02DD-361B-B59AA9D0C20B}"/>
              </a:ext>
            </a:extLst>
          </p:cNvPr>
          <p:cNvSpPr/>
          <p:nvPr/>
        </p:nvSpPr>
        <p:spPr>
          <a:xfrm>
            <a:off x="2854466" y="12196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CE68D6-4CA0-0615-3B69-933DDCE34728}"/>
              </a:ext>
            </a:extLst>
          </p:cNvPr>
          <p:cNvSpPr/>
          <p:nvPr/>
        </p:nvSpPr>
        <p:spPr>
          <a:xfrm>
            <a:off x="2124084" y="7620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1. Listen and repeat.</a:t>
            </a:r>
          </a:p>
        </p:txBody>
      </p:sp>
      <p:pic>
        <p:nvPicPr>
          <p:cNvPr id="14" name="blue">
            <a:hlinkClick r:id="" action="ppaction://media"/>
            <a:extLst>
              <a:ext uri="{FF2B5EF4-FFF2-40B4-BE49-F238E27FC236}">
                <a16:creationId xmlns:a16="http://schemas.microsoft.com/office/drawing/2014/main" id="{0A4581FD-8527-B4D5-7A1E-900C23F35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3840" y="19050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10660-E7C8-F64B-0FE1-564D5ECDE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709" b="82609" l="14597" r="85242"/>
                    </a14:imgEffect>
                  </a14:imgLayer>
                </a14:imgProps>
              </a:ext>
            </a:extLst>
          </a:blip>
          <a:srcRect l="11495" t="22401" r="6518" b="10466"/>
          <a:stretch/>
        </p:blipFill>
        <p:spPr>
          <a:xfrm>
            <a:off x="2692139" y="1828800"/>
            <a:ext cx="7238999" cy="41778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2CD6BE-6001-6C95-6BF2-1129747D7FE0}"/>
              </a:ext>
            </a:extLst>
          </p:cNvPr>
          <p:cNvSpPr txBox="1"/>
          <p:nvPr/>
        </p:nvSpPr>
        <p:spPr>
          <a:xfrm>
            <a:off x="5339499" y="5257800"/>
            <a:ext cx="18845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002060"/>
                </a:solidFill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10281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B028D-5F12-1412-7D99-A07C8607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3AF77-39A7-93AB-71A1-6BAC49B74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14" y="76200"/>
            <a:ext cx="10787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A339B4-BAF8-05A4-D251-18527D57F317}"/>
              </a:ext>
            </a:extLst>
          </p:cNvPr>
          <p:cNvSpPr/>
          <p:nvPr/>
        </p:nvSpPr>
        <p:spPr>
          <a:xfrm>
            <a:off x="2854466" y="12196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93C8DE-366F-8D43-883D-3CFDBF64A018}"/>
              </a:ext>
            </a:extLst>
          </p:cNvPr>
          <p:cNvSpPr/>
          <p:nvPr/>
        </p:nvSpPr>
        <p:spPr>
          <a:xfrm>
            <a:off x="2124084" y="7620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1. Listen and repeat.</a:t>
            </a:r>
          </a:p>
        </p:txBody>
      </p:sp>
      <p:pic>
        <p:nvPicPr>
          <p:cNvPr id="8" name="Track 21 (yellow).mp3">
            <a:hlinkClick r:id="" action="ppaction://media"/>
            <a:extLst>
              <a:ext uri="{FF2B5EF4-FFF2-40B4-BE49-F238E27FC236}">
                <a16:creationId xmlns:a16="http://schemas.microsoft.com/office/drawing/2014/main" id="{7A5A0F9C-691E-7FAE-96C2-13C78A6BD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>
            <a:off x="9916998" y="1736439"/>
            <a:ext cx="5334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351DFD-A269-EAD9-F5CA-C5A0FB6D41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570" b="84783" l="12742" r="84355"/>
                    </a14:imgEffect>
                  </a14:imgLayer>
                </a14:imgProps>
              </a:ext>
            </a:extLst>
          </a:blip>
          <a:srcRect l="10778" t="23810" r="6991" b="8333"/>
          <a:stretch/>
        </p:blipFill>
        <p:spPr>
          <a:xfrm>
            <a:off x="2449398" y="1638759"/>
            <a:ext cx="7467600" cy="434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74C5E1-9225-DDF0-897C-5BA2DE038171}"/>
              </a:ext>
            </a:extLst>
          </p:cNvPr>
          <p:cNvSpPr txBox="1"/>
          <p:nvPr/>
        </p:nvSpPr>
        <p:spPr>
          <a:xfrm>
            <a:off x="4648200" y="5334000"/>
            <a:ext cx="40331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002060"/>
                </a:solidFill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10150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DD8F4-F5A5-A684-C1EF-FCB55DBD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86B70A-B2FF-CFDE-64BD-63EB57E762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14" y="76200"/>
            <a:ext cx="10787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2C7210-2903-6716-AAF4-912924B49F52}"/>
              </a:ext>
            </a:extLst>
          </p:cNvPr>
          <p:cNvSpPr/>
          <p:nvPr/>
        </p:nvSpPr>
        <p:spPr>
          <a:xfrm>
            <a:off x="2854466" y="12196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DB7EFE-B55E-2B13-892C-9DDFB253D8EA}"/>
              </a:ext>
            </a:extLst>
          </p:cNvPr>
          <p:cNvSpPr/>
          <p:nvPr/>
        </p:nvSpPr>
        <p:spPr>
          <a:xfrm>
            <a:off x="2124084" y="7620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1. Listen and repeat.</a:t>
            </a:r>
          </a:p>
        </p:txBody>
      </p:sp>
      <p:pic>
        <p:nvPicPr>
          <p:cNvPr id="10" name="Track 21 (brown).mp3">
            <a:hlinkClick r:id="" action="ppaction://media"/>
            <a:extLst>
              <a:ext uri="{FF2B5EF4-FFF2-40B4-BE49-F238E27FC236}">
                <a16:creationId xmlns:a16="http://schemas.microsoft.com/office/drawing/2014/main" id="{559737F2-0C82-2C66-EC94-6EE5DBDD4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3414" y="19050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C558F-0E8D-D1DA-75BA-66FD2F539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442" b="71396" l="14839" r="86613"/>
                    </a14:imgEffect>
                  </a14:imgLayer>
                </a14:imgProps>
              </a:ext>
            </a:extLst>
          </a:blip>
          <a:srcRect l="14220" t="11111" r="13729" b="28889"/>
          <a:stretch/>
        </p:blipFill>
        <p:spPr>
          <a:xfrm>
            <a:off x="2971800" y="1592998"/>
            <a:ext cx="6391371" cy="37514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76F60F-4306-EBC0-0D22-4E0F60A50FEC}"/>
              </a:ext>
            </a:extLst>
          </p:cNvPr>
          <p:cNvSpPr txBox="1"/>
          <p:nvPr/>
        </p:nvSpPr>
        <p:spPr>
          <a:xfrm>
            <a:off x="4648200" y="5334000"/>
            <a:ext cx="40331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002060"/>
                </a:solidFill>
              </a:rPr>
              <a:t>brown</a:t>
            </a:r>
          </a:p>
        </p:txBody>
      </p:sp>
    </p:spTree>
    <p:extLst>
      <p:ext uri="{BB962C8B-B14F-4D97-AF65-F5344CB8AC3E}">
        <p14:creationId xmlns:p14="http://schemas.microsoft.com/office/powerpoint/2010/main" val="433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75B14-FB57-1CDB-A38F-CEAAA1406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BE9EFE-2474-D946-BAD2-5EC985EFA33E}"/>
              </a:ext>
            </a:extLst>
          </p:cNvPr>
          <p:cNvSpPr/>
          <p:nvPr/>
        </p:nvSpPr>
        <p:spPr>
          <a:xfrm>
            <a:off x="2124084" y="7620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1. Listen and repeat.</a:t>
            </a:r>
          </a:p>
        </p:txBody>
      </p:sp>
      <p:pic>
        <p:nvPicPr>
          <p:cNvPr id="11" name="Track 21 (orange).mp3">
            <a:hlinkClick r:id="" action="ppaction://media"/>
            <a:extLst>
              <a:ext uri="{FF2B5EF4-FFF2-40B4-BE49-F238E27FC236}">
                <a16:creationId xmlns:a16="http://schemas.microsoft.com/office/drawing/2014/main" id="{88B7B305-B6D8-50D9-CD4C-B8EDF1BAE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>
            <a:off x="9763116" y="159299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479F7-C309-7F12-81FC-8E4663AF2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476" b="77574" l="14597" r="86210"/>
                    </a14:imgEffect>
                  </a14:imgLayer>
                </a14:imgProps>
              </a:ext>
            </a:extLst>
          </a:blip>
          <a:srcRect l="13975" t="15556" r="12311" b="23228"/>
          <a:stretch/>
        </p:blipFill>
        <p:spPr>
          <a:xfrm>
            <a:off x="2817020" y="1638759"/>
            <a:ext cx="6557959" cy="38385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DDDD14-85EB-F0EB-BF9B-3678C2EAD9D7}"/>
              </a:ext>
            </a:extLst>
          </p:cNvPr>
          <p:cNvSpPr txBox="1"/>
          <p:nvPr/>
        </p:nvSpPr>
        <p:spPr>
          <a:xfrm>
            <a:off x="4648200" y="5334000"/>
            <a:ext cx="40331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002060"/>
                </a:solidFill>
              </a:rPr>
              <a:t>orange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B98C29-A760-6FF5-1095-AC99DBA2E42C}"/>
              </a:ext>
            </a:extLst>
          </p:cNvPr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50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54466" y="12196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4084" y="762001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2" name="blu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1"/>
            <a:ext cx="3657600" cy="2578017"/>
          </a:xfrm>
          <a:prstGeom prst="rect">
            <a:avLst/>
          </a:prstGeom>
        </p:spPr>
      </p:pic>
      <p:pic>
        <p:nvPicPr>
          <p:cNvPr id="3" name="yellow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1524001"/>
            <a:ext cx="3657599" cy="2578017"/>
          </a:xfrm>
          <a:prstGeom prst="rect">
            <a:avLst/>
          </a:prstGeom>
        </p:spPr>
      </p:pic>
      <p:pic>
        <p:nvPicPr>
          <p:cNvPr id="5" name="brow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127582"/>
            <a:ext cx="3657600" cy="2578018"/>
          </a:xfrm>
          <a:prstGeom prst="rect">
            <a:avLst/>
          </a:prstGeom>
        </p:spPr>
      </p:pic>
      <p:pic>
        <p:nvPicPr>
          <p:cNvPr id="6" name="orang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114800"/>
            <a:ext cx="3657600" cy="2578018"/>
          </a:xfrm>
          <a:prstGeom prst="rect">
            <a:avLst/>
          </a:prstGeom>
        </p:spPr>
      </p:pic>
      <p:pic>
        <p:nvPicPr>
          <p:cNvPr id="8" name="Track 21 (yellow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rot="10800000">
            <a:off x="9916998" y="1736439"/>
            <a:ext cx="533400" cy="533400"/>
          </a:xfrm>
          <a:prstGeom prst="rect">
            <a:avLst/>
          </a:prstGeom>
        </p:spPr>
      </p:pic>
      <p:pic>
        <p:nvPicPr>
          <p:cNvPr id="10" name="Track 21 (brown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88213" y="4267200"/>
            <a:ext cx="609600" cy="609600"/>
          </a:xfrm>
          <a:prstGeom prst="rect">
            <a:avLst/>
          </a:prstGeom>
        </p:spPr>
      </p:pic>
      <p:pic>
        <p:nvPicPr>
          <p:cNvPr id="11" name="Track 21 (orange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 rot="10800000">
            <a:off x="9906000" y="4161995"/>
            <a:ext cx="609600" cy="609600"/>
          </a:xfrm>
          <a:prstGeom prst="rect">
            <a:avLst/>
          </a:prstGeom>
        </p:spPr>
      </p:pic>
      <p:pic>
        <p:nvPicPr>
          <p:cNvPr id="14" name="blu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3384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1" name="chimes.wav"/>
          </p:stSnd>
        </p:sndAc>
      </p:transition>
    </mc:Choice>
    <mc:Fallback xmlns="">
      <p:transition spd="slow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4034866" y="2024184"/>
            <a:ext cx="3962400" cy="1828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Wake up and find the missing picture!</a:t>
            </a:r>
            <a:endParaRPr lang="en-US" sz="2800" b="1" dirty="0">
              <a:solidFill>
                <a:schemeClr val="tx1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1002036"/>
            <a:ext cx="56844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Look, listen and repeat.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58305C-A66D-F498-0899-2DBBDE142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1" y="2251213"/>
            <a:ext cx="3097268" cy="1787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EDA1E-15BC-34DF-F538-6DB057F81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093" y="2148021"/>
            <a:ext cx="3430290" cy="1993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36BFF-5126-295C-2E65-136DC55D2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968" y="4501663"/>
            <a:ext cx="2826227" cy="1661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89098-F648-009A-217A-4DC3A24A95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121" y="4538478"/>
            <a:ext cx="2826228" cy="16547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A6C6E0-18E7-972C-E41C-4E0DFEAB4548}"/>
              </a:ext>
            </a:extLst>
          </p:cNvPr>
          <p:cNvSpPr/>
          <p:nvPr/>
        </p:nvSpPr>
        <p:spPr>
          <a:xfrm>
            <a:off x="2823905" y="123474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30330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8401" y="1327089"/>
            <a:ext cx="3122795" cy="2235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3" name="blue">
            <a:extLst>
              <a:ext uri="{FF2B5EF4-FFF2-40B4-BE49-F238E27FC236}">
                <a16:creationId xmlns:a16="http://schemas.microsoft.com/office/drawing/2014/main" id="{CA418D13-B74F-AB05-F637-C9181506D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98" y="3812098"/>
            <a:ext cx="3657600" cy="2578017"/>
          </a:xfrm>
          <a:prstGeom prst="rect">
            <a:avLst/>
          </a:prstGeom>
        </p:spPr>
      </p:pic>
      <p:pic>
        <p:nvPicPr>
          <p:cNvPr id="4" name="yellow">
            <a:extLst>
              <a:ext uri="{FF2B5EF4-FFF2-40B4-BE49-F238E27FC236}">
                <a16:creationId xmlns:a16="http://schemas.microsoft.com/office/drawing/2014/main" id="{CB367011-0451-054F-A861-C4CDC3745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55680"/>
            <a:ext cx="3657599" cy="2578017"/>
          </a:xfrm>
          <a:prstGeom prst="rect">
            <a:avLst/>
          </a:prstGeom>
        </p:spPr>
      </p:pic>
      <p:pic>
        <p:nvPicPr>
          <p:cNvPr id="5" name="orange">
            <a:extLst>
              <a:ext uri="{FF2B5EF4-FFF2-40B4-BE49-F238E27FC236}">
                <a16:creationId xmlns:a16="http://schemas.microsoft.com/office/drawing/2014/main" id="{B9A8F7DE-18E9-6DE0-BDE7-A12A4685C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56" y="3812098"/>
            <a:ext cx="3657600" cy="257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90530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D2BE699F-8B5E-6AC7-9DFE-66CADC8F1A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5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4267201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61CC4E-D2F0-69A5-FF6C-9C360D9D1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830" y="414780"/>
            <a:ext cx="551233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90801" y="3733800"/>
            <a:ext cx="3122795" cy="2235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FB6C3-D1C6-20F0-EDBD-141CA17E3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239" y="959491"/>
            <a:ext cx="3657917" cy="257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AD8C98-6FBC-DA60-ED61-20946850B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965588"/>
            <a:ext cx="3657917" cy="257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C4942D-B307-4507-FA8E-896859B22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3561984"/>
            <a:ext cx="3657917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37418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4267201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lue">
            <a:extLst>
              <a:ext uri="{FF2B5EF4-FFF2-40B4-BE49-F238E27FC236}">
                <a16:creationId xmlns:a16="http://schemas.microsoft.com/office/drawing/2014/main" id="{738F8A79-1A0A-A6FE-ACF8-34402B70EA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24062"/>
            <a:ext cx="529738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9186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707006" y="1371600"/>
            <a:ext cx="3122795" cy="2235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00C0C-2B06-1E6D-31CA-14DC06FDB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475" y="3741022"/>
            <a:ext cx="3657917" cy="257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AA5C39-E319-3142-8FBA-FD4B2A426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74" y="1168287"/>
            <a:ext cx="3657917" cy="257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E83A5-69EB-4EB6-48F3-C2E723076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444" y="3741022"/>
            <a:ext cx="3657917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6711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4267201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8E68FD-2082-F514-1488-F416AE658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304800"/>
            <a:ext cx="529617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21104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4201" y="4191000"/>
            <a:ext cx="3122795" cy="22352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31208-5239-EDE5-3C7A-C525AC7C5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582" y="1397761"/>
            <a:ext cx="3657917" cy="257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2E7D2C-1E8D-8033-B7BE-544BFA60C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639" y="1397761"/>
            <a:ext cx="3657917" cy="2578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F9168-2806-14D7-4BB3-6D17BAE6D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581" y="4019184"/>
            <a:ext cx="3657917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57355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4267201"/>
            <a:ext cx="3886200" cy="247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A588E0-D683-B7FB-C6C2-4B05D728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569215"/>
            <a:ext cx="5257800" cy="369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50932"/>
      </p:ext>
    </p:extLst>
  </p:cSld>
  <p:clrMapOvr>
    <a:masterClrMapping/>
  </p:clrMapOvr>
  <p:transition spd="med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3558" y="762000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802" y="1371600"/>
            <a:ext cx="7249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074571"/>
            <a:ext cx="5624512" cy="240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419600"/>
            <a:ext cx="5624512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ack 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7000" y="855371"/>
            <a:ext cx="609600" cy="6096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8" y="2605802"/>
            <a:ext cx="152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42508" y="2749252"/>
            <a:ext cx="68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17</a:t>
            </a:r>
          </a:p>
        </p:txBody>
      </p:sp>
      <p:pic>
        <p:nvPicPr>
          <p:cNvPr id="4" name="Track 22">
            <a:hlinkClick r:id="" action="ppaction://media"/>
            <a:extLst>
              <a:ext uri="{FF2B5EF4-FFF2-40B4-BE49-F238E27FC236}">
                <a16:creationId xmlns:a16="http://schemas.microsoft.com/office/drawing/2014/main" id="{68A8F9B8-A8AC-81AB-1D46-CD08CA70A4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384" end="2362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6687" y="4175918"/>
            <a:ext cx="487363" cy="487363"/>
          </a:xfrm>
          <a:prstGeom prst="rect">
            <a:avLst/>
          </a:prstGeom>
        </p:spPr>
      </p:pic>
      <p:pic>
        <p:nvPicPr>
          <p:cNvPr id="5" name="Track 22">
            <a:hlinkClick r:id="" action="ppaction://media"/>
            <a:extLst>
              <a:ext uri="{FF2B5EF4-FFF2-40B4-BE49-F238E27FC236}">
                <a16:creationId xmlns:a16="http://schemas.microsoft.com/office/drawing/2014/main" id="{91E1075C-0670-5729-920E-EDF45552BD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90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1526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13558" y="762000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802" y="1371600"/>
            <a:ext cx="7249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Track 22 (b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4336" y="1482140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CBF6B5-F93E-3C9A-2AE0-44A1CC8D8321}"/>
              </a:ext>
            </a:extLst>
          </p:cNvPr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20C128-7454-BF2B-29D8-63676FE52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4" t="23654" r="10510" b="48868"/>
          <a:stretch/>
        </p:blipFill>
        <p:spPr>
          <a:xfrm>
            <a:off x="2743199" y="2231885"/>
            <a:ext cx="6814571" cy="416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B7E40E-210D-DC35-945B-D1599E98D21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843" t="28875" r="77345" b="50000"/>
          <a:stretch/>
        </p:blipFill>
        <p:spPr>
          <a:xfrm>
            <a:off x="4267200" y="5057240"/>
            <a:ext cx="990600" cy="914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A904A-051D-E42D-0790-FBFD5E0671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600" y="5057240"/>
            <a:ext cx="993734" cy="914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99F2B1-EC99-64DC-DCF2-CFA0255B31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4366" y="5036735"/>
            <a:ext cx="993734" cy="9144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94031" y="4953000"/>
            <a:ext cx="1173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endParaRPr lang="en-US" sz="8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4033EB-FB59-2BDA-6D74-C2063CBEC0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2544018"/>
            <a:ext cx="99373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0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-Bgm-_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13558" y="762000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802" y="1371600"/>
            <a:ext cx="7249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" name="Track 22 (c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2600" y="1469886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23CB7A-326D-A709-234E-6A7A46FC42E7}"/>
              </a:ext>
            </a:extLst>
          </p:cNvPr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E6151-CB1E-7562-3784-E7D38A09C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54444" r="55001" b="17778"/>
          <a:stretch/>
        </p:blipFill>
        <p:spPr>
          <a:xfrm>
            <a:off x="2114814" y="2074773"/>
            <a:ext cx="7237157" cy="4412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C0E91-0E95-E459-C9DD-3628097BA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8067" y="2273339"/>
            <a:ext cx="2663487" cy="2451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4D31ED-DCD2-496D-6A04-70DBB798D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228" y="5067300"/>
            <a:ext cx="850772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61E34F-41F4-E195-4D58-01C504D88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687" y="5119503"/>
            <a:ext cx="993734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9FC320-029F-D123-50FC-E3E54AE90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954" y="5029160"/>
            <a:ext cx="993734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F795E-59A2-1B1C-02F7-04C0831133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39" b="81855" l="10412" r="91648">
                        <a14:foregroundMark x1="10870" y1="17339" x2="89016" y2="81371"/>
                        <a14:foregroundMark x1="89016" y1="16048" x2="8696" y2="81774"/>
                        <a14:foregroundMark x1="73913" y1="30000" x2="78490" y2="36290"/>
                        <a14:foregroundMark x1="34439" y1="14839" x2="35240" y2="81129"/>
                        <a14:foregroundMark x1="11213" y1="26532" x2="90275" y2="33145"/>
                        <a14:foregroundMark x1="11213" y1="58145" x2="90046" y2="64597"/>
                        <a14:foregroundMark x1="12471" y1="56371" x2="86499" y2="65968"/>
                        <a14:foregroundMark x1="69222" y1="44274" x2="76430" y2="44839"/>
                      </a14:backgroundRemoval>
                    </a14:imgEffect>
                  </a14:imgLayer>
                </a14:imgProps>
              </a:ext>
            </a:extLst>
          </a:blip>
          <a:srcRect t="13875" b="19831"/>
          <a:stretch/>
        </p:blipFill>
        <p:spPr>
          <a:xfrm>
            <a:off x="4208337" y="2157542"/>
            <a:ext cx="2827607" cy="26595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16840" y="4990647"/>
            <a:ext cx="1173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endParaRPr lang="en-US" sz="8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F8359F-07BA-EA05-3CD2-A8FF97121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5257" y="2502231"/>
            <a:ext cx="99373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-Bgm-_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84" y="1847850"/>
            <a:ext cx="8167426" cy="48577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24400" y="117988"/>
            <a:ext cx="3429000" cy="6440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 ACT IT OUT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39C1AE-5032-910C-76DA-554807B12DDE}"/>
              </a:ext>
            </a:extLst>
          </p:cNvPr>
          <p:cNvSpPr/>
          <p:nvPr/>
        </p:nvSpPr>
        <p:spPr>
          <a:xfrm>
            <a:off x="3124200" y="1066800"/>
            <a:ext cx="55277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say and do actions.</a:t>
            </a:r>
          </a:p>
        </p:txBody>
      </p:sp>
    </p:spTree>
    <p:extLst>
      <p:ext uri="{BB962C8B-B14F-4D97-AF65-F5344CB8AC3E}">
        <p14:creationId xmlns:p14="http://schemas.microsoft.com/office/powerpoint/2010/main" val="19175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13558" y="762000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802" y="1371600"/>
            <a:ext cx="7249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Track 22 (d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7800" y="1469886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65F39C-1C08-F8C3-E6B1-DDA5DCA865C3}"/>
              </a:ext>
            </a:extLst>
          </p:cNvPr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4FC17-A659-AB18-E438-5068EBF39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5" t="54444" r="10824" b="17778"/>
          <a:stretch/>
        </p:blipFill>
        <p:spPr>
          <a:xfrm>
            <a:off x="2703036" y="2438400"/>
            <a:ext cx="6409351" cy="4005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ED8AE2-B243-6A62-993F-03E22C07CD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0158" y="5125957"/>
            <a:ext cx="910930" cy="838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E32B26-AF8E-DB36-C7CA-27AFB525B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3977" y="5135789"/>
            <a:ext cx="1093201" cy="1006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6D6FAA-5BD3-0665-7E40-085AFB1689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063" y="5135875"/>
            <a:ext cx="1091279" cy="10059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12192" y="4746243"/>
            <a:ext cx="1080745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endParaRPr lang="en-US" sz="11000" dirty="0"/>
          </a:p>
        </p:txBody>
      </p:sp>
    </p:spTree>
    <p:extLst>
      <p:ext uri="{BB962C8B-B14F-4D97-AF65-F5344CB8AC3E}">
        <p14:creationId xmlns:p14="http://schemas.microsoft.com/office/powerpoint/2010/main" val="41974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-Sound-Effect-Bgm-_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13558" y="762000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802" y="1371600"/>
            <a:ext cx="7249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161466"/>
            <a:ext cx="8871155" cy="256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717205" y="3581401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endParaRPr lang="en-US" sz="7200" dirty="0"/>
          </a:p>
        </p:txBody>
      </p:sp>
      <p:sp>
        <p:nvSpPr>
          <p:cNvPr id="15" name="Rectangle 14"/>
          <p:cNvSpPr/>
          <p:nvPr/>
        </p:nvSpPr>
        <p:spPr>
          <a:xfrm>
            <a:off x="4419600" y="3657601"/>
            <a:ext cx="117350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endParaRPr lang="en-US" sz="6500" dirty="0"/>
          </a:p>
        </p:txBody>
      </p:sp>
      <p:sp>
        <p:nvSpPr>
          <p:cNvPr id="16" name="Rectangle 15"/>
          <p:cNvSpPr/>
          <p:nvPr/>
        </p:nvSpPr>
        <p:spPr>
          <a:xfrm>
            <a:off x="7162800" y="3657601"/>
            <a:ext cx="117350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5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endParaRPr lang="en-US" sz="65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85" y="4769872"/>
            <a:ext cx="3044684" cy="19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3B07A8-7BAC-3D72-BC4F-1877DE201F6B}"/>
              </a:ext>
            </a:extLst>
          </p:cNvPr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1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13558" y="762000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802" y="1371600"/>
            <a:ext cx="7249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6112" y="1981200"/>
            <a:ext cx="491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Look, point and say.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06292"/>
            <a:ext cx="9120188" cy="416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rack 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1800" y="2207287"/>
            <a:ext cx="457200" cy="4572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815" y="1749294"/>
            <a:ext cx="152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780507" y="1892744"/>
            <a:ext cx="598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659D32-0186-A746-E9A9-5B0A9E0E38D2}"/>
              </a:ext>
            </a:extLst>
          </p:cNvPr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8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EC0315-8573-4895-AAB1-4D42AA8487E4}"/>
              </a:ext>
            </a:extLst>
          </p:cNvPr>
          <p:cNvSpPr/>
          <p:nvPr/>
        </p:nvSpPr>
        <p:spPr>
          <a:xfrm>
            <a:off x="2819400" y="5725700"/>
            <a:ext cx="7530947" cy="1816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It is a </a:t>
            </a:r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EEECE1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cow</a:t>
            </a:r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. It is </a:t>
            </a:r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EEECE1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brown.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DFAF4-F3AF-F755-4496-406D390228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960" t="23788" r="16093" b="13812"/>
          <a:stretch/>
        </p:blipFill>
        <p:spPr>
          <a:xfrm>
            <a:off x="895497" y="228600"/>
            <a:ext cx="10484733" cy="5497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70A2C0-F3C8-52CA-B353-C02FC4AB0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533400"/>
            <a:ext cx="2280168" cy="2280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8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type.wav"/>
          </p:stSnd>
        </p:sndAc>
      </p:transition>
    </mc:Choice>
    <mc:Fallback xmlns="">
      <p:transition spd="slow">
        <p:sndAc>
          <p:stSnd>
            <p:snd r:embed="rId7" name="typ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button: start timer"/>
          <p:cNvGrpSpPr/>
          <p:nvPr/>
        </p:nvGrpSpPr>
        <p:grpSpPr>
          <a:xfrm>
            <a:off x="1512000" y="288262"/>
            <a:ext cx="2840225" cy="712304"/>
            <a:chOff x="1332706" y="288262"/>
            <a:chExt cx="2645057" cy="712304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40925" y="303007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Schoolbook" panose="02040604050505020304" pitchFamily="18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1503619" y="293181"/>
            <a:ext cx="2874194" cy="717211"/>
            <a:chOff x="5656332" y="2058628"/>
            <a:chExt cx="2874194" cy="717211"/>
          </a:xfrm>
        </p:grpSpPr>
        <p:sp>
          <p:nvSpPr>
            <p:cNvPr id="16" name="Rounded Rectangle 15"/>
            <p:cNvSpPr/>
            <p:nvPr/>
          </p:nvSpPr>
          <p:spPr>
            <a:xfrm>
              <a:off x="5663501" y="2068454"/>
              <a:ext cx="2867025" cy="70738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656332" y="2058628"/>
              <a:ext cx="2867024" cy="70738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Schoolbook" panose="02040604050505020304" pitchFamily="18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4F00925-F877-46BA-AA80-B12B939C79F4}"/>
              </a:ext>
            </a:extLst>
          </p:cNvPr>
          <p:cNvSpPr txBox="1"/>
          <p:nvPr/>
        </p:nvSpPr>
        <p:spPr>
          <a:xfrm>
            <a:off x="5806817" y="2514600"/>
            <a:ext cx="50834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76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3" y="5560246"/>
            <a:ext cx="972446" cy="9724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270" r="6172" b="-270"/>
          <a:stretch/>
        </p:blipFill>
        <p:spPr>
          <a:xfrm>
            <a:off x="8379116" y="1219200"/>
            <a:ext cx="3908658" cy="3546161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8681819" y="1798258"/>
            <a:ext cx="2667000" cy="983873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2060"/>
                </a:solidFill>
                <a:latin typeface="Nunito Black" pitchFamily="2" charset="0"/>
              </a:rPr>
              <a:t>3 stars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8DAAF3-F735-B811-161D-ED1557F8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B8BF61-134D-112E-6BFE-4DD9790836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80" r="6236"/>
          <a:stretch/>
        </p:blipFill>
        <p:spPr>
          <a:xfrm>
            <a:off x="202903" y="65612"/>
            <a:ext cx="8215099" cy="48695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64B810-7957-8913-5F82-1D5AA85CABDC}"/>
              </a:ext>
            </a:extLst>
          </p:cNvPr>
          <p:cNvSpPr/>
          <p:nvPr/>
        </p:nvSpPr>
        <p:spPr>
          <a:xfrm>
            <a:off x="1219200" y="5274704"/>
            <a:ext cx="9089996" cy="2185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8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It is a……….. It is…………..........              </a:t>
            </a:r>
          </a:p>
          <a:p>
            <a:pPr>
              <a:lnSpc>
                <a:spcPct val="150000"/>
              </a:lnSpc>
              <a:defRPr/>
            </a:pPr>
            <a:endParaRPr lang="en-US" sz="4800" i="1" dirty="0">
              <a:ln w="0">
                <a:solidFill>
                  <a:srgbClr val="002060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C23F4-CD98-5A80-B4D1-9E95A7FF5540}"/>
              </a:ext>
            </a:extLst>
          </p:cNvPr>
          <p:cNvSpPr txBox="1"/>
          <p:nvPr/>
        </p:nvSpPr>
        <p:spPr>
          <a:xfrm>
            <a:off x="3254404" y="5505115"/>
            <a:ext cx="7718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cat</a:t>
            </a:r>
            <a:r>
              <a:rPr kumimoji="0" lang="en-US" sz="4800" b="0" i="1" u="none" strike="noStrike" kern="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           </a:t>
            </a:r>
            <a:r>
              <a:rPr kumimoji="0" lang="en-US" sz="4800" b="0" i="1" u="none" strike="noStrike" kern="0" cap="none" spc="0" normalizeH="0" baseline="0" noProof="0" dirty="0" err="1">
                <a:ln w="0">
                  <a:solidFill>
                    <a:srgbClr val="002060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orangre</a:t>
            </a:r>
            <a:r>
              <a:rPr kumimoji="0" lang="en-US" sz="4800" b="0" i="1" u="none" strike="noStrike" kern="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en-US" sz="4800" b="0" i="1" u="none" strike="noStrike" kern="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1CB66E-A95C-291C-9D9A-7367E0F53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12456" flipH="1">
            <a:off x="6898564" y="964148"/>
            <a:ext cx="1741522" cy="2652094"/>
          </a:xfrm>
          <a:prstGeom prst="rect">
            <a:avLst/>
          </a:prstGeom>
        </p:spPr>
      </p:pic>
      <p:pic>
        <p:nvPicPr>
          <p:cNvPr id="8" name="Tieng-tinh-tinh-www_yeualo_com">
            <a:hlinkClick r:id="" action="ppaction://media"/>
            <a:extLst>
              <a:ext uri="{FF2B5EF4-FFF2-40B4-BE49-F238E27FC236}">
                <a16:creationId xmlns:a16="http://schemas.microsoft.com/office/drawing/2014/main" id="{A32A7999-2D6B-E1B9-1F28-FE74DD998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58682" y="67923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0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87725"/>
            <a:ext cx="1143983" cy="11439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8668" b="3174"/>
          <a:stretch/>
        </p:blipFill>
        <p:spPr>
          <a:xfrm>
            <a:off x="8763000" y="1492185"/>
            <a:ext cx="3720811" cy="3262854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9627599" y="4808389"/>
            <a:ext cx="2345484" cy="8901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4 stars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38070F-AB7F-1C38-59D3-40396D41E968}"/>
              </a:ext>
            </a:extLst>
          </p:cNvPr>
          <p:cNvSpPr/>
          <p:nvPr/>
        </p:nvSpPr>
        <p:spPr>
          <a:xfrm>
            <a:off x="2242058" y="5382321"/>
            <a:ext cx="7707883" cy="2185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8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It is a……….. It is……………              </a:t>
            </a:r>
          </a:p>
          <a:p>
            <a:pPr>
              <a:lnSpc>
                <a:spcPct val="150000"/>
              </a:lnSpc>
              <a:defRPr/>
            </a:pPr>
            <a:endParaRPr lang="en-US" sz="4800" i="1" dirty="0">
              <a:ln w="0">
                <a:solidFill>
                  <a:srgbClr val="002060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BA41C-87B1-D4E8-1454-F4E7D46BD7EF}"/>
              </a:ext>
            </a:extLst>
          </p:cNvPr>
          <p:cNvSpPr txBox="1"/>
          <p:nvPr/>
        </p:nvSpPr>
        <p:spPr>
          <a:xfrm>
            <a:off x="4191000" y="5644219"/>
            <a:ext cx="73921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bird</a:t>
            </a:r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yellow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2B37D9-4BF7-D8C4-8376-68830B92BE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36" t="-14991" r="10654" b="14991"/>
          <a:stretch/>
        </p:blipFill>
        <p:spPr>
          <a:xfrm>
            <a:off x="185923" y="-606062"/>
            <a:ext cx="9289077" cy="5783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1343F2-7E39-B0E2-E682-06BE97F292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919" t="15247" r="25815" b="25733"/>
          <a:stretch/>
        </p:blipFill>
        <p:spPr>
          <a:xfrm rot="13509504">
            <a:off x="3876540" y="318223"/>
            <a:ext cx="970945" cy="1236234"/>
          </a:xfrm>
          <a:prstGeom prst="rect">
            <a:avLst/>
          </a:prstGeom>
        </p:spPr>
      </p:pic>
      <p:pic>
        <p:nvPicPr>
          <p:cNvPr id="2" name="Tieng-tinh-tinh-www_yeualo_com">
            <a:hlinkClick r:id="" action="ppaction://media"/>
            <a:extLst>
              <a:ext uri="{FF2B5EF4-FFF2-40B4-BE49-F238E27FC236}">
                <a16:creationId xmlns:a16="http://schemas.microsoft.com/office/drawing/2014/main" id="{AAEC2907-F0F8-23FF-2176-A2EAD5C7F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4055" y="72853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5" y="5583810"/>
            <a:ext cx="1048646" cy="10486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19200"/>
            <a:ext cx="4572000" cy="3429000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8991601" y="1802374"/>
            <a:ext cx="2681156" cy="890171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</a:rPr>
              <a:t>5 stars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EE6246-E11A-5CFB-5473-17C8828E4889}"/>
              </a:ext>
            </a:extLst>
          </p:cNvPr>
          <p:cNvSpPr/>
          <p:nvPr/>
        </p:nvSpPr>
        <p:spPr>
          <a:xfrm>
            <a:off x="1752600" y="5366609"/>
            <a:ext cx="9873742" cy="2185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800" i="1" dirty="0">
                <a:ln w="0">
                  <a:solidFill>
                    <a:srgbClr val="002060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It is a………………… It is………….              </a:t>
            </a:r>
          </a:p>
          <a:p>
            <a:pPr>
              <a:lnSpc>
                <a:spcPct val="150000"/>
              </a:lnSpc>
              <a:defRPr/>
            </a:pPr>
            <a:endParaRPr lang="en-US" sz="4800" i="1" dirty="0">
              <a:ln w="0">
                <a:solidFill>
                  <a:srgbClr val="002060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8620F3-BEAC-B2CD-E9C9-B24DDD9976AD}"/>
              </a:ext>
            </a:extLst>
          </p:cNvPr>
          <p:cNvSpPr txBox="1"/>
          <p:nvPr/>
        </p:nvSpPr>
        <p:spPr>
          <a:xfrm>
            <a:off x="3733800" y="5562600"/>
            <a:ext cx="77183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dirty="0">
                <a:ln w="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b</a:t>
            </a:r>
            <a:r>
              <a:rPr kumimoji="0" lang="en-US" sz="4800" b="0" i="1" u="none" strike="noStrike" kern="1200" cap="none" spc="0" normalizeH="0" baseline="0" noProof="0" dirty="0" err="1">
                <a:ln w="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utterfly</a:t>
            </a:r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blue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r>
              <a:rPr kumimoji="0" lang="en-US" sz="4800" b="0" i="1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      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387D1-E7D9-DFF8-6BCD-B24A5C6738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8084"/>
          <a:stretch/>
        </p:blipFill>
        <p:spPr>
          <a:xfrm>
            <a:off x="76200" y="119788"/>
            <a:ext cx="8808703" cy="5022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3D37AF-56CD-A1E7-7348-2A123AFEC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08282">
            <a:off x="-87121" y="2328531"/>
            <a:ext cx="1172716" cy="973105"/>
          </a:xfrm>
          <a:prstGeom prst="rect">
            <a:avLst/>
          </a:prstGeom>
        </p:spPr>
      </p:pic>
      <p:pic>
        <p:nvPicPr>
          <p:cNvPr id="2" name="Tieng-tinh-tinh-www_yeualo_com">
            <a:hlinkClick r:id="" action="ppaction://media"/>
            <a:extLst>
              <a:ext uri="{FF2B5EF4-FFF2-40B4-BE49-F238E27FC236}">
                <a16:creationId xmlns:a16="http://schemas.microsoft.com/office/drawing/2014/main" id="{96243963-AFD9-C884-4049-0F7A43A96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36869" y="7114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13558" y="762000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802" y="1371600"/>
            <a:ext cx="7249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6112" y="1981200"/>
            <a:ext cx="491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Look, point and say.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86050"/>
            <a:ext cx="91249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522" l="73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257">
            <a:off x="1357747" y="4727762"/>
            <a:ext cx="11715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3278B1-A177-07FF-5278-C1C69FD11D74}"/>
              </a:ext>
            </a:extLst>
          </p:cNvPr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44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13558" y="762000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802" y="1371600"/>
            <a:ext cx="7249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6112" y="1981200"/>
            <a:ext cx="491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Look, point and say.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11209"/>
            <a:ext cx="91249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522" l="73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329" flipH="1">
            <a:off x="9309296" y="4627227"/>
            <a:ext cx="1414056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515FC7-20C5-551F-D796-8F32F1628558}"/>
              </a:ext>
            </a:extLst>
          </p:cNvPr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830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48200" y="533400"/>
            <a:ext cx="3505200" cy="5678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 ACT IT OUT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06" y="1219200"/>
            <a:ext cx="7127984" cy="5024077"/>
          </a:xfrm>
          <a:prstGeom prst="rect">
            <a:avLst/>
          </a:prstGeom>
        </p:spPr>
      </p:pic>
      <p:pic>
        <p:nvPicPr>
          <p:cNvPr id="7" name="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9300" y="19050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13558" y="762000"/>
            <a:ext cx="4511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7802" y="1371600"/>
            <a:ext cx="7249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tick (</a:t>
            </a:r>
            <a:r>
              <a:rPr lang="en-U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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 or cross (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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/>
              </a:rPr>
              <a:t>)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6112" y="1981200"/>
            <a:ext cx="491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Look, point and say.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689086"/>
            <a:ext cx="912495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522" l="73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80" flipH="1">
            <a:off x="7317645" y="2964818"/>
            <a:ext cx="1157814" cy="5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1E4C4D-0273-A1E3-5F6D-E382090E20A5}"/>
              </a:ext>
            </a:extLst>
          </p:cNvPr>
          <p:cNvSpPr/>
          <p:nvPr/>
        </p:nvSpPr>
        <p:spPr>
          <a:xfrm>
            <a:off x="2854466" y="1"/>
            <a:ext cx="43845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00808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3: Lesson 4:</a:t>
            </a:r>
            <a:endParaRPr lang="en-US" sz="48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5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BC2713-4A18-8B06-169B-14B2F5CD3714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1B1087-8178-23D3-D3D3-407C247940E9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E342A9-3436-A5BE-41FC-7CE017695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9714" l="4429" r="96143">
                        <a14:foregroundMark x1="40429" y1="48286" x2="70429" y2="99143"/>
                        <a14:foregroundMark x1="41857" y1="92000" x2="37714" y2="99714"/>
                        <a14:foregroundMark x1="42286" y1="93286" x2="64571" y2="99143"/>
                        <a14:foregroundMark x1="49714" y1="95429" x2="48286" y2="99286"/>
                        <a14:foregroundMark x1="41571" y1="91571" x2="36143" y2="99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800" y="1292371"/>
            <a:ext cx="5562600" cy="5562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448A37-C576-F985-8AF8-6E21E71DE6E9}"/>
              </a:ext>
            </a:extLst>
          </p:cNvPr>
          <p:cNvSpPr txBox="1"/>
          <p:nvPr/>
        </p:nvSpPr>
        <p:spPr>
          <a:xfrm>
            <a:off x="12290" y="2228671"/>
            <a:ext cx="7631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PICTURES</a:t>
            </a:r>
          </a:p>
        </p:txBody>
      </p:sp>
    </p:spTree>
    <p:extLst>
      <p:ext uri="{BB962C8B-B14F-4D97-AF65-F5344CB8AC3E}">
        <p14:creationId xmlns:p14="http://schemas.microsoft.com/office/powerpoint/2010/main" val="96029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 for Kids - Kindergarten and Preschool Songs by ELF Learning">
            <a:hlinkClick r:id="" action="ppaction://media"/>
            <a:extLst>
              <a:ext uri="{FF2B5EF4-FFF2-40B4-BE49-F238E27FC236}">
                <a16:creationId xmlns:a16="http://schemas.microsoft.com/office/drawing/2014/main" id="{38BFFA61-2C14-E728-A1FA-172F734E55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3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14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76800" y="450429"/>
            <a:ext cx="3505200" cy="5678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ACT IT 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56" y="1018242"/>
            <a:ext cx="7336644" cy="5153958"/>
          </a:xfrm>
          <a:prstGeom prst="rect">
            <a:avLst/>
          </a:prstGeom>
        </p:spPr>
      </p:pic>
      <p:pic>
        <p:nvPicPr>
          <p:cNvPr id="9" name="c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8475" y="2056498"/>
            <a:ext cx="862327" cy="8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5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4400" y="41788"/>
            <a:ext cx="3505200" cy="5678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GAME: ACT IT OUT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66800"/>
            <a:ext cx="7163146" cy="5048865"/>
          </a:xfrm>
          <a:prstGeom prst="rect">
            <a:avLst/>
          </a:prstGeom>
        </p:spPr>
      </p:pic>
      <p:pic>
        <p:nvPicPr>
          <p:cNvPr id="9" name="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4723" y="201315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4400" y="41788"/>
            <a:ext cx="3505200" cy="5678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GAME: ACT IT 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76400"/>
            <a:ext cx="6378480" cy="4495800"/>
          </a:xfrm>
          <a:prstGeom prst="rect">
            <a:avLst/>
          </a:prstGeom>
        </p:spPr>
      </p:pic>
      <p:pic>
        <p:nvPicPr>
          <p:cNvPr id="11" name="co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7556" y="220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4400" y="322449"/>
            <a:ext cx="3505200" cy="5678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 ACT IT 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62" y="1184381"/>
            <a:ext cx="7189254" cy="5067263"/>
          </a:xfrm>
          <a:prstGeom prst="rect">
            <a:avLst/>
          </a:prstGeom>
        </p:spPr>
      </p:pic>
      <p:pic>
        <p:nvPicPr>
          <p:cNvPr id="11" name="butterf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4569" y="2057400"/>
            <a:ext cx="758378" cy="7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24D42-6CB1-6E7F-E312-BEAC30D7C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utterfly.mp3">
            <a:hlinkClick r:id="" action="ppaction://media"/>
            <a:extLst>
              <a:ext uri="{FF2B5EF4-FFF2-40B4-BE49-F238E27FC236}">
                <a16:creationId xmlns:a16="http://schemas.microsoft.com/office/drawing/2014/main" id="{12F1582E-212E-067C-888A-ADEC25C98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4569" y="2057400"/>
            <a:ext cx="758378" cy="7583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CDE8A1-4C70-3F3A-8538-39985770D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295400"/>
            <a:ext cx="6587074" cy="465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DA9C6C-BDBA-48BD-8747-2E371294C7A5}:3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urglass.potx" id="{820BC192-032F-4D2E-8CBE-6B86AC3BA891}" vid="{ED01FC07-4CA7-4AC7-944B-AE335C346F8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666</Words>
  <Application>Microsoft Office PowerPoint</Application>
  <PresentationFormat>Widescreen</PresentationFormat>
  <Paragraphs>124</Paragraphs>
  <Slides>42</Slides>
  <Notes>17</Notes>
  <HiddenSlides>0</HiddenSlides>
  <MMClips>33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Calibri</vt:lpstr>
      <vt:lpstr>Calibri Light</vt:lpstr>
      <vt:lpstr>Century Schoolbook</vt:lpstr>
      <vt:lpstr>Comic Sans MS</vt:lpstr>
      <vt:lpstr>Nunito Black</vt:lpstr>
      <vt:lpstr>Times New Roman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Nguyễn Thiềm Tây</cp:lastModifiedBy>
  <cp:revision>113</cp:revision>
  <dcterms:created xsi:type="dcterms:W3CDTF">2006-08-16T00:00:00Z</dcterms:created>
  <dcterms:modified xsi:type="dcterms:W3CDTF">2024-10-21T07:16:20Z</dcterms:modified>
</cp:coreProperties>
</file>