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7" r:id="rId2"/>
    <p:sldId id="268" r:id="rId3"/>
    <p:sldId id="342" r:id="rId4"/>
    <p:sldId id="325" r:id="rId5"/>
    <p:sldId id="328" r:id="rId6"/>
    <p:sldId id="343" r:id="rId7"/>
    <p:sldId id="311" r:id="rId8"/>
    <p:sldId id="313" r:id="rId9"/>
    <p:sldId id="314" r:id="rId10"/>
    <p:sldId id="315" r:id="rId11"/>
    <p:sldId id="330" r:id="rId12"/>
    <p:sldId id="316" r:id="rId13"/>
    <p:sldId id="301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256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3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BD824-43A1-42C0-9588-97905483FF55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98075-971B-4DCF-82BC-43E311CCB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“Spinning wheel”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“ I don’t like....”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“Spinning wheel”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“ I like....”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nhắm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HS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, </a:t>
            </a:r>
            <a:r>
              <a:rPr lang="en-US" baseline="0" dirty="0" err="1"/>
              <a:t>nhìn</a:t>
            </a:r>
            <a:r>
              <a:rPr lang="en-US" baseline="0" dirty="0"/>
              <a:t> 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phần</a:t>
            </a:r>
            <a:r>
              <a:rPr lang="en-US" baseline="0" dirty="0"/>
              <a:t> 2.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Cho HS </a:t>
            </a:r>
            <a:r>
              <a:rPr lang="en-US" sz="1200" baseline="0" dirty="0" err="1"/>
              <a:t>nghe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câu</a:t>
            </a:r>
            <a:r>
              <a:rPr lang="en-US" sz="1200" baseline="0" dirty="0"/>
              <a:t> </a:t>
            </a:r>
            <a:r>
              <a:rPr lang="en-US" sz="1200" baseline="0" dirty="0" err="1"/>
              <a:t>ví</a:t>
            </a:r>
            <a:r>
              <a:rPr lang="en-US" sz="1200" baseline="0" dirty="0"/>
              <a:t> </a:t>
            </a:r>
            <a:r>
              <a:rPr lang="en-US" sz="1200" baseline="0" dirty="0" err="1"/>
              <a:t>dụ</a:t>
            </a:r>
            <a:r>
              <a:rPr lang="en-US" sz="1200" baseline="0" dirty="0"/>
              <a:t> a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hiểu</a:t>
            </a:r>
            <a:r>
              <a:rPr lang="en-US" sz="1200" baseline="0" dirty="0"/>
              <a:t> </a:t>
            </a:r>
            <a:r>
              <a:rPr lang="en-US" sz="1200" baseline="0" dirty="0" err="1"/>
              <a:t>kỹ</a:t>
            </a:r>
            <a:r>
              <a:rPr lang="en-US" sz="1200" baseline="0" dirty="0"/>
              <a:t> </a:t>
            </a:r>
            <a:r>
              <a:rPr lang="en-US" sz="1200" baseline="0" dirty="0" err="1"/>
              <a:t>đầu</a:t>
            </a:r>
            <a:r>
              <a:rPr lang="en-US" sz="1200" baseline="0" dirty="0"/>
              <a:t> </a:t>
            </a:r>
            <a:r>
              <a:rPr lang="en-US" sz="1200" baseline="0" dirty="0" err="1"/>
              <a:t>bài</a:t>
            </a:r>
            <a:endParaRPr lang="en-US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Click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từng</a:t>
            </a:r>
            <a:r>
              <a:rPr lang="en-US" sz="1200" baseline="0" dirty="0"/>
              <a:t> </a:t>
            </a:r>
            <a:r>
              <a:rPr lang="en-US" sz="1200" baseline="0" dirty="0" err="1"/>
              <a:t>loa</a:t>
            </a:r>
            <a:r>
              <a:rPr lang="en-US" sz="1200" baseline="0" dirty="0"/>
              <a:t> ở </a:t>
            </a:r>
            <a:r>
              <a:rPr lang="en-US" sz="1200" baseline="0" dirty="0" err="1"/>
              <a:t>dưới</a:t>
            </a:r>
            <a:r>
              <a:rPr lang="en-US" sz="1200" baseline="0" dirty="0"/>
              <a:t> </a:t>
            </a:r>
            <a:r>
              <a:rPr lang="en-US" sz="1200" baseline="0" dirty="0" err="1"/>
              <a:t>mỗi</a:t>
            </a:r>
            <a:r>
              <a:rPr lang="en-US" sz="1200" baseline="0" dirty="0"/>
              <a:t> </a:t>
            </a:r>
            <a:r>
              <a:rPr lang="en-US" sz="1200" baseline="0" dirty="0" err="1"/>
              <a:t>tranh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nghe</a:t>
            </a:r>
            <a:r>
              <a:rPr lang="en-US" sz="1200" baseline="0" dirty="0"/>
              <a:t> </a:t>
            </a:r>
            <a:r>
              <a:rPr lang="en-US" sz="1200" baseline="0" dirty="0" err="1"/>
              <a:t>câu</a:t>
            </a:r>
            <a:r>
              <a:rPr lang="en-US" sz="1200" baseline="0" dirty="0"/>
              <a:t> </a:t>
            </a:r>
            <a:r>
              <a:rPr lang="en-US" sz="1200" baseline="0" dirty="0" err="1"/>
              <a:t>tương</a:t>
            </a:r>
            <a:r>
              <a:rPr lang="en-US" sz="1200" baseline="0" dirty="0"/>
              <a:t> </a:t>
            </a:r>
            <a:r>
              <a:rPr lang="en-US" sz="1200" baseline="0" dirty="0" err="1"/>
              <a:t>ứng</a:t>
            </a:r>
            <a:r>
              <a:rPr lang="en-US" sz="1200" baseline="0" dirty="0"/>
              <a:t>. Cho HS </a:t>
            </a:r>
            <a:r>
              <a:rPr lang="en-US" sz="1200" baseline="0" dirty="0" err="1"/>
              <a:t>nghe</a:t>
            </a:r>
            <a:r>
              <a:rPr lang="en-US" sz="1200" baseline="0" dirty="0"/>
              <a:t> 2 </a:t>
            </a:r>
            <a:r>
              <a:rPr lang="en-US" sz="1200" baseline="0" dirty="0" err="1"/>
              <a:t>lần</a:t>
            </a:r>
            <a:r>
              <a:rPr lang="en-US" sz="1200" baseline="0" dirty="0"/>
              <a:t> </a:t>
            </a:r>
            <a:r>
              <a:rPr lang="en-US" sz="1200" baseline="0" dirty="0" err="1"/>
              <a:t>và</a:t>
            </a:r>
            <a:r>
              <a:rPr lang="en-US" sz="1200" baseline="0" dirty="0"/>
              <a:t> </a:t>
            </a:r>
            <a:r>
              <a:rPr lang="en-US" sz="1200" baseline="0" dirty="0" err="1"/>
              <a:t>tự</a:t>
            </a:r>
            <a:r>
              <a:rPr lang="en-US" sz="1200" baseline="0" dirty="0"/>
              <a:t> </a:t>
            </a:r>
            <a:r>
              <a:rPr lang="en-US" sz="1200" baseline="0" dirty="0" err="1"/>
              <a:t>làm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câu</a:t>
            </a:r>
            <a:r>
              <a:rPr lang="en-US" sz="1200" baseline="0" dirty="0"/>
              <a:t> </a:t>
            </a:r>
            <a:r>
              <a:rPr lang="en-US" sz="1200" baseline="0" dirty="0" err="1"/>
              <a:t>còn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/>
              <a:t>Gọi</a:t>
            </a:r>
            <a:r>
              <a:rPr lang="en-US" sz="1200" baseline="0" dirty="0"/>
              <a:t> HS </a:t>
            </a:r>
            <a:r>
              <a:rPr lang="en-US" sz="1200" baseline="0" dirty="0" err="1"/>
              <a:t>đọc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endParaRPr lang="en-US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GV click </a:t>
            </a:r>
            <a:r>
              <a:rPr lang="en-US" sz="1200" baseline="0" dirty="0" err="1"/>
              <a:t>chuột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hiện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/>
              <a:t>Gọi</a:t>
            </a:r>
            <a:r>
              <a:rPr lang="en-US" sz="1200" baseline="0" dirty="0"/>
              <a:t> HS </a:t>
            </a:r>
            <a:r>
              <a:rPr lang="en-US" sz="1200" baseline="0" dirty="0" err="1"/>
              <a:t>đọc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endParaRPr lang="en-US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GV click </a:t>
            </a:r>
            <a:r>
              <a:rPr lang="en-US" sz="1200" baseline="0" dirty="0" err="1"/>
              <a:t>chuột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hiện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 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/>
              <a:t>Gọi</a:t>
            </a:r>
            <a:r>
              <a:rPr lang="en-US" sz="1200" baseline="0" dirty="0"/>
              <a:t> HS </a:t>
            </a:r>
            <a:r>
              <a:rPr lang="en-US" sz="1200" baseline="0" dirty="0" err="1"/>
              <a:t>đọc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endParaRPr lang="en-US" sz="12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GV click </a:t>
            </a:r>
            <a:r>
              <a:rPr lang="en-US" sz="1200" baseline="0" dirty="0" err="1"/>
              <a:t>chuột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hiện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9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540A-B00E-1F17-43B6-62753E736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C3E72-3BFE-FF32-9310-954BAABB8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B9EB3-9980-C3B5-6C48-27A28D93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03828-65FB-1D96-D2F0-DA6197A2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D2EE7-22E4-98C1-9945-8681DB96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65EE-166A-0AB8-FB87-3E62FBC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F61F9-9542-C699-1079-23ACEFE9E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D7B7E-CA76-7135-638F-55B5E8DC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1D542-56F4-D704-9C38-E996F8BE3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99FC-AB12-C3A7-9002-87573EE6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E36298-91B6-BD15-FFC0-DFBBEE58B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0E095-556A-08E1-C612-8904B2E6C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40EE7-E486-C28F-3B6E-90F569C3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EA08B-0F6A-3CF1-0844-79638BCF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25B7-9E75-DF19-7831-3FFD45B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6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38412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2C8-5DE2-8FB4-9C7C-C1B8A14F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33C6-4DCE-9357-3511-5DC99845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2219-354F-DC43-3805-2DC49D71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57DF-F4B0-9E47-FD11-713BD3D8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D693A-9085-9280-00D8-13F865A0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5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CB50A-B5D0-DA7C-DC1E-9E817E8C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3E29A-C76D-CF6D-7F7E-51FD3C2E2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8381-B16C-6200-D212-0F7A49F1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1716B-8C9E-96FA-BB74-950FFE88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88B44-0FCC-402F-9D08-9470AEEA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8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30E1-4691-3C1B-2593-D424545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D267-F850-3C18-CF0C-318460955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38849-C23C-A703-CEAC-DE45ACBF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8D5F5-87ED-2D6A-E3C5-70C93F83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5B27A-43CE-C1E7-2F68-D420877A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AAC38-1BD7-531E-9EFE-5C178C96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7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20D0-FD2C-CFB8-2A02-B7271260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4CEA9-1617-B8CD-F661-F7ECB4D05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B4C74-32B7-D068-C341-15B4AB37F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03C6F-485F-B429-559F-05D54F85A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A3BFF-3C7B-CB01-5EFE-5538F7C98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6CBDB-CF87-A1F9-104E-71697908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A0C87B-1569-DBAA-1DF9-CB5F65AC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56B42-F32C-836C-198B-6421F909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4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69F9-3752-A330-65AE-C7C4C220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21E18-939F-1FF6-5D67-511348A6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E1130-A8B3-EB68-AF26-83E63AAC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A6097-08BC-22E4-F0DC-D392E01F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6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FE7A3-0AD9-436E-0DFE-A00DDCF2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27C32-E700-E944-C380-67411D0B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E504B-967F-7DDC-9A6F-FB011904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1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F402-7466-3BCE-41B0-285D86D2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E44F-D3D5-4789-83C2-D92A05EE2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0CA70-D553-EAFF-6431-9C527466F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B4446-73BD-E8D7-4B93-548783F9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3827A-29B0-5FB3-EE8A-4AF9EB1A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A1ABD-42C7-E868-04AD-797E8858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5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E1E4-BB0F-CD05-C8A0-B81F7205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F2971F-E20D-46CE-A0F2-507CAF877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168A8-E124-BD84-FEE8-F567C1138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A64E1-6EAB-FC1C-073C-57851607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B8288-0304-DD3B-DB65-F0C16386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A3BA1-4DA9-E257-8485-67E7B889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3B521-CFA4-DA03-952E-1EF904EF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A7D0-D0FC-51EB-BFED-18A6AE89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39B8-D6A8-C8B1-7B7B-90D3D4C6A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6C28A-F540-44FB-9F29-F205F51E7F3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4EB34-A958-B857-01AD-E8BDFD00C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2DF26-C3B6-287A-189A-9F1F8520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2.%20milk.mp3" TargetMode="External"/><Relationship Id="rId1" Type="http://schemas.microsoft.com/office/2007/relationships/media" Target="file:///C:\Users\ADMIN\Desktop\PHONICS%202\LEVEL%202-UNIT%202-LESSON%204\Track%2012.%20milk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ADMIN\Desktop\PHONICS%202\LEVEL%202-UNIT%202-LESSON%204\Track%2013.d.%20I%20like%20milk.mp3" TargetMode="External"/><Relationship Id="rId13" Type="http://schemas.openxmlformats.org/officeDocument/2006/relationships/image" Target="../media/image25.png"/><Relationship Id="rId3" Type="http://schemas.microsoft.com/office/2007/relationships/media" Target="file:///C:\Users\ADMIN\Desktop\PHONICS%202\LEVEL%202-UNIT%202-LESSON%204\Track%2013.b.%20I%20dont%20like%20rice.mp3" TargetMode="External"/><Relationship Id="rId7" Type="http://schemas.microsoft.com/office/2007/relationships/media" Target="file:///C:\Users\ADMIN\Desktop\PHONICS%202\LEVEL%202-UNIT%202-LESSON%204\Track%2013.d.%20I%20like%20milk.mp3" TargetMode="Externa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29.png"/><Relationship Id="rId2" Type="http://schemas.openxmlformats.org/officeDocument/2006/relationships/audio" Target="file:///C:\Users\ADMIN\Desktop\PHONICS%202\LEVEL%202-UNIT%202-LESSON%204\Track%2013.a.%20I%20like%20cakes.mp3" TargetMode="External"/><Relationship Id="rId16" Type="http://schemas.openxmlformats.org/officeDocument/2006/relationships/image" Target="../media/image28.png"/><Relationship Id="rId1" Type="http://schemas.microsoft.com/office/2007/relationships/media" Target="file:///C:\Users\ADMIN\Desktop\PHONICS%202\LEVEL%202-UNIT%202-LESSON%204\Track%2013.a.%20I%20like%20cakes.mp3" TargetMode="External"/><Relationship Id="rId6" Type="http://schemas.openxmlformats.org/officeDocument/2006/relationships/audio" Target="file:///C:\Users\ADMIN\Desktop\PHONICS%202\LEVEL%202-UNIT%202-LESSON%204\Track%2013.c.%20I%20dont%20like%20meat.mp3" TargetMode="External"/><Relationship Id="rId11" Type="http://schemas.openxmlformats.org/officeDocument/2006/relationships/slideLayout" Target="../slideLayouts/slideLayout12.xml"/><Relationship Id="rId5" Type="http://schemas.microsoft.com/office/2007/relationships/media" Target="file:///C:\Users\ADMIN\Desktop\PHONICS%202\LEVEL%202-UNIT%202-LESSON%204\Track%2013.c.%20I%20dont%20like%20meat.mp3" TargetMode="External"/><Relationship Id="rId15" Type="http://schemas.openxmlformats.org/officeDocument/2006/relationships/image" Target="../media/image27.png"/><Relationship Id="rId10" Type="http://schemas.openxmlformats.org/officeDocument/2006/relationships/audio" Target="file:///C:\Users\ADMIN\Desktop\PHONICS%202\LEVEL%202-UNIT%202-LESSON%204\Track%2013.e.%20I%20dont%20like%20carrots.mp3" TargetMode="External"/><Relationship Id="rId4" Type="http://schemas.openxmlformats.org/officeDocument/2006/relationships/audio" Target="file:///C:\Users\ADMIN\Desktop\PHONICS%202\LEVEL%202-UNIT%202-LESSON%204\Track%2013.b.%20I%20dont%20like%20rice.mp3" TargetMode="External"/><Relationship Id="rId9" Type="http://schemas.microsoft.com/office/2007/relationships/media" Target="file:///C:\Users\ADMIN\Desktop\PHONICS%202\LEVEL%202-UNIT%202-LESSON%204\Track%2013.e.%20I%20dont%20like%20carrots.mp3" TargetMode="Externa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3.b.%20I%20dont%20like%20rice.mp3" TargetMode="External"/><Relationship Id="rId1" Type="http://schemas.microsoft.com/office/2007/relationships/media" Target="file:///C:\Users\ADMIN\Desktop\PHONICS%202\LEVEL%202-UNIT%202-LESSON%204\Track%2013.b.%20I%20dont%20like%20rice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3.c.%20I%20dont%20like%20meat.mp3" TargetMode="External"/><Relationship Id="rId1" Type="http://schemas.microsoft.com/office/2007/relationships/media" Target="file:///C:\Users\ADMIN\Desktop\PHONICS%202\LEVEL%202-UNIT%202-LESSON%204\Track%2013.c.%20I%20dont%20like%20meat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3.d.%20I%20like%20milk.mp3" TargetMode="External"/><Relationship Id="rId1" Type="http://schemas.microsoft.com/office/2007/relationships/media" Target="file:///C:\Users\ADMIN\Desktop\PHONICS%202\LEVEL%202-UNIT%202-LESSON%204\Track%2013.d.%20I%20like%20milk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3.e.%20I%20dont%20like%20carrots.mp3" TargetMode="External"/><Relationship Id="rId1" Type="http://schemas.microsoft.com/office/2007/relationships/media" Target="file:///C:\Users\ADMIN\Desktop\PHONICS%202\LEVEL%202-UNIT%202-LESSON%204\Track%2013.e.%20I%20dont%20like%20carrots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3.%20I%20dont%20%20like%20cakes.mp3" TargetMode="External"/><Relationship Id="rId1" Type="http://schemas.microsoft.com/office/2007/relationships/media" Target="file:///C:\Users\ADMIN\Desktop\PHONICS%202\LEVEL%202-UNIT%202-LESSON%204\3.%20I%20dont%20%20like%20cakes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3.1.I%20like%20carrots.mp3" TargetMode="External"/><Relationship Id="rId1" Type="http://schemas.microsoft.com/office/2007/relationships/media" Target="file:///C:\Users\ADMIN\Desktop\PHONICS%202\LEVEL%202-UNIT%202-LESSON%204\3.1.I%20like%20carrots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audio" Target="../media/media2.mp3"/><Relationship Id="rId16" Type="http://schemas.openxmlformats.org/officeDocument/2006/relationships/slide" Target="slide28.xml"/><Relationship Id="rId1" Type="http://schemas.microsoft.com/office/2007/relationships/media" Target="../media/media2.mp3"/><Relationship Id="rId6" Type="http://schemas.openxmlformats.org/officeDocument/2006/relationships/image" Target="../media/image41.gif"/><Relationship Id="rId11" Type="http://schemas.openxmlformats.org/officeDocument/2006/relationships/slide" Target="slide23.xml"/><Relationship Id="rId5" Type="http://schemas.openxmlformats.org/officeDocument/2006/relationships/image" Target="../media/image40.gif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19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slide" Target="slide21.xml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1.xml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slide" Target="slide21.xml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44.png"/><Relationship Id="rId5" Type="http://schemas.openxmlformats.org/officeDocument/2006/relationships/slide" Target="slide21.xml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image" Target="../media/image55.png"/><Relationship Id="rId4" Type="http://schemas.openxmlformats.org/officeDocument/2006/relationships/slide" Target="slide21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4" Type="http://schemas.openxmlformats.org/officeDocument/2006/relationships/slide" Target="slide21.xml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slide" Target="slide21.xml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2.%20meat.mp3" TargetMode="External"/><Relationship Id="rId1" Type="http://schemas.microsoft.com/office/2007/relationships/media" Target="file:///C:\Users\ADMIN\Desktop\PHONICS%202\LEVEL%202-UNIT%202-LESSON%204\Track%2012.%20meat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2.%20carrot.mp3" TargetMode="External"/><Relationship Id="rId1" Type="http://schemas.microsoft.com/office/2007/relationships/media" Target="file:///C:\Users\ADMIN\Desktop\PHONICS%202\LEVEL%202-UNIT%202-LESSON%204\Track%2012.%20carrot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2.%20rice.mp3" TargetMode="External"/><Relationship Id="rId1" Type="http://schemas.microsoft.com/office/2007/relationships/media" Target="file:///C:\Users\ADMIN\Desktop\PHONICS%202\LEVEL%202-UNIT%202-LESSON%204\Track%2012.%20rice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C:\Users\ADMIN\Desktop\PHONICS%202\LEVEL%202-UNIT%202-LESSON%204\Track%2012.%20cake.mp3" TargetMode="External"/><Relationship Id="rId1" Type="http://schemas.microsoft.com/office/2007/relationships/media" Target="file:///C:\Users\ADMIN\Desktop\PHONICS%202\LEVEL%202-UNIT%202-LESSON%204\Track%2012.%20cake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EC683-FD4C-98E9-3AFE-6C7397AA4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495" y="637846"/>
            <a:ext cx="8729789" cy="50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5122" name="Picture 2" descr="C:\Users\W7-X64\Desktop\Flashcards U1-U2\Flashcard LOP 2_A5_16.4.2020-1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76600" y="1676401"/>
            <a:ext cx="5970212" cy="422117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05400" y="553456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milk</a:t>
            </a:r>
          </a:p>
        </p:txBody>
      </p:sp>
      <p:pic>
        <p:nvPicPr>
          <p:cNvPr id="11" name="Track 12. mi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828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9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1" y="5761038"/>
            <a:ext cx="115252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53820" y="731104"/>
            <a:ext cx="8418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A9DA74"/>
                </a:solidFill>
                <a:latin typeface="Comic Sans MS" pitchFamily="66" charset="0"/>
              </a:rPr>
              <a:t>Game: </a:t>
            </a:r>
            <a:r>
              <a:rPr lang="en-US" sz="4800" b="1" dirty="0">
                <a:solidFill>
                  <a:srgbClr val="A9DA74"/>
                </a:solidFill>
                <a:latin typeface="SNOW BLUE" panose="02000500000000000000" pitchFamily="50" charset="0"/>
              </a:rPr>
              <a:t>SLAP THE BOARD</a:t>
            </a:r>
          </a:p>
        </p:txBody>
      </p:sp>
      <p:sp>
        <p:nvSpPr>
          <p:cNvPr id="10" name="4 Arco"/>
          <p:cNvSpPr/>
          <p:nvPr/>
        </p:nvSpPr>
        <p:spPr>
          <a:xfrm rot="10800000">
            <a:off x="1524000" y="1295401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11" name="22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32416">
            <a:off x="1561604" y="1949592"/>
            <a:ext cx="1833963" cy="129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6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232416">
            <a:off x="3462374" y="2114260"/>
            <a:ext cx="1875954" cy="13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24 Imagen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392056" y="2144485"/>
            <a:ext cx="1790700" cy="134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25 Imagen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162800" y="2099581"/>
            <a:ext cx="1600200" cy="127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26 Imagen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 rot="21301084">
            <a:off x="8824563" y="1964536"/>
            <a:ext cx="1791815" cy="126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12 Conector recto"/>
          <p:cNvCxnSpPr/>
          <p:nvPr/>
        </p:nvCxnSpPr>
        <p:spPr>
          <a:xfrm>
            <a:off x="2492375" y="183832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3 Conector recto"/>
          <p:cNvCxnSpPr/>
          <p:nvPr/>
        </p:nvCxnSpPr>
        <p:spPr>
          <a:xfrm>
            <a:off x="3068637" y="190976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4 Conector recto"/>
          <p:cNvCxnSpPr/>
          <p:nvPr/>
        </p:nvCxnSpPr>
        <p:spPr>
          <a:xfrm>
            <a:off x="4148137" y="19812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5 Conector recto"/>
          <p:cNvCxnSpPr/>
          <p:nvPr/>
        </p:nvCxnSpPr>
        <p:spPr>
          <a:xfrm>
            <a:off x="4724400" y="19812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6 Conector recto"/>
          <p:cNvCxnSpPr/>
          <p:nvPr/>
        </p:nvCxnSpPr>
        <p:spPr>
          <a:xfrm>
            <a:off x="5803900" y="19812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7 Conector recto"/>
          <p:cNvCxnSpPr/>
          <p:nvPr/>
        </p:nvCxnSpPr>
        <p:spPr>
          <a:xfrm>
            <a:off x="6451600" y="19812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8 Conector recto"/>
          <p:cNvCxnSpPr/>
          <p:nvPr/>
        </p:nvCxnSpPr>
        <p:spPr>
          <a:xfrm>
            <a:off x="7532687" y="199072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9 Conector recto"/>
          <p:cNvCxnSpPr/>
          <p:nvPr/>
        </p:nvCxnSpPr>
        <p:spPr>
          <a:xfrm>
            <a:off x="8108950" y="19812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0 Conector recto"/>
          <p:cNvCxnSpPr/>
          <p:nvPr/>
        </p:nvCxnSpPr>
        <p:spPr>
          <a:xfrm>
            <a:off x="9188450" y="19177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1 Conector recto"/>
          <p:cNvCxnSpPr/>
          <p:nvPr/>
        </p:nvCxnSpPr>
        <p:spPr>
          <a:xfrm>
            <a:off x="9764712" y="17653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D17F21-6DB1-2813-0BB4-717B61C4F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671"/>
          <a:stretch/>
        </p:blipFill>
        <p:spPr>
          <a:xfrm>
            <a:off x="4267200" y="3691167"/>
            <a:ext cx="3505200" cy="2435731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1524000" y="1981200"/>
            <a:ext cx="91440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7349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990600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1676400"/>
            <a:ext cx="6661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lum contrast="10000"/>
          </a:blip>
          <a:srcRect t="20930"/>
          <a:stretch>
            <a:fillRect/>
          </a:stretch>
        </p:blipFill>
        <p:spPr bwMode="auto">
          <a:xfrm>
            <a:off x="1475318" y="2590800"/>
            <a:ext cx="919268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Track 13.a. I like cak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62200" y="4876800"/>
            <a:ext cx="533400" cy="533400"/>
          </a:xfrm>
          <a:prstGeom prst="rect">
            <a:avLst/>
          </a:prstGeom>
        </p:spPr>
      </p:pic>
      <p:pic>
        <p:nvPicPr>
          <p:cNvPr id="20" name="Track 13.b. I dont like ric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14800" y="4873170"/>
            <a:ext cx="533400" cy="533400"/>
          </a:xfrm>
          <a:prstGeom prst="rect">
            <a:avLst/>
          </a:prstGeom>
        </p:spPr>
      </p:pic>
      <p:pic>
        <p:nvPicPr>
          <p:cNvPr id="21" name="Track 13.c. I dont like m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4873170"/>
            <a:ext cx="533400" cy="533400"/>
          </a:xfrm>
          <a:prstGeom prst="rect">
            <a:avLst/>
          </a:prstGeom>
        </p:spPr>
      </p:pic>
      <p:pic>
        <p:nvPicPr>
          <p:cNvPr id="22" name="Track 13.d. I like mil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43800" y="4873170"/>
            <a:ext cx="533400" cy="533400"/>
          </a:xfrm>
          <a:prstGeom prst="rect">
            <a:avLst/>
          </a:prstGeom>
        </p:spPr>
      </p:pic>
      <p:pic>
        <p:nvPicPr>
          <p:cNvPr id="23" name="Track 13.e. I dont like carrots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20200" y="4876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2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3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3704" y="1247784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003" y="1887967"/>
            <a:ext cx="67276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lum/>
          </a:blip>
          <a:srcRect/>
          <a:stretch>
            <a:fillRect/>
          </a:stretch>
        </p:blipFill>
        <p:spPr bwMode="auto">
          <a:xfrm>
            <a:off x="4389558" y="2655797"/>
            <a:ext cx="3717684" cy="327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867400" y="5580728"/>
            <a:ext cx="76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80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200" y="5943600"/>
            <a:ext cx="990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13.b. I dont like r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0266" y="2826843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EA84FB-7773-F672-E342-91A0CD2D3D73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852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5147" y="1295265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5147" y="2003151"/>
            <a:ext cx="6661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3865" y="2747158"/>
            <a:ext cx="414907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867400" y="5580728"/>
            <a:ext cx="76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80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5943600"/>
            <a:ext cx="990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13.c. I dont like m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6146" y="2887173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91BABC-E3FD-8455-A159-6DC3BBA685C6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018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505" y="1287932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6505" y="1870275"/>
            <a:ext cx="6661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0888" y="2595353"/>
            <a:ext cx="3837569" cy="332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562601" y="5715001"/>
            <a:ext cx="9909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8000" b="1" dirty="0"/>
          </a:p>
        </p:txBody>
      </p:sp>
      <p:sp>
        <p:nvSpPr>
          <p:cNvPr id="13" name="Rectangle 12"/>
          <p:cNvSpPr/>
          <p:nvPr/>
        </p:nvSpPr>
        <p:spPr>
          <a:xfrm>
            <a:off x="5562600" y="5943600"/>
            <a:ext cx="990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13.d. I like mi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5578" y="2645469"/>
            <a:ext cx="685800" cy="68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D32600-4BD4-CA15-784F-D233EB02E929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39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5720" y="1395953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5720" y="1997433"/>
            <a:ext cx="6661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5544" y="2857038"/>
            <a:ext cx="4765712" cy="290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867400" y="5580728"/>
            <a:ext cx="76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80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5943600"/>
            <a:ext cx="990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13.e. I dont like carro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078" y="2796037"/>
            <a:ext cx="685800" cy="68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83A9B-BE3D-4EB0-734D-0E6E524475CF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408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2820" y="1400576"/>
            <a:ext cx="4197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2820" y="2100471"/>
            <a:ext cx="6661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67600" y="57912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t="21951"/>
          <a:stretch>
            <a:fillRect/>
          </a:stretch>
        </p:blipFill>
        <p:spPr bwMode="auto">
          <a:xfrm>
            <a:off x="1533072" y="3200400"/>
            <a:ext cx="9105900" cy="260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343400" y="5029200"/>
            <a:ext cx="457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80316" y="4953000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ym typeface="Wingdings 2"/>
              </a:rPr>
              <a:t>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9227454" y="4953000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ym typeface="Wingdings 2"/>
              </a:rPr>
              <a:t></a:t>
            </a:r>
            <a:endParaRPr lang="en-US" sz="4000" b="1" dirty="0"/>
          </a:p>
        </p:txBody>
      </p:sp>
      <p:sp>
        <p:nvSpPr>
          <p:cNvPr id="24" name="Rectangle 23"/>
          <p:cNvSpPr/>
          <p:nvPr/>
        </p:nvSpPr>
        <p:spPr>
          <a:xfrm>
            <a:off x="7482114" y="4953000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ym typeface="Wingdings 2"/>
              </a:rPr>
              <a:t></a:t>
            </a:r>
            <a:endParaRPr lang="en-US" sz="4000" b="1" dirty="0"/>
          </a:p>
        </p:txBody>
      </p:sp>
      <p:sp>
        <p:nvSpPr>
          <p:cNvPr id="25" name="Rectangle 24"/>
          <p:cNvSpPr/>
          <p:nvPr/>
        </p:nvSpPr>
        <p:spPr>
          <a:xfrm>
            <a:off x="4140198" y="4953000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ym typeface="Wingdings 2"/>
              </a:rPr>
              <a:t></a:t>
            </a:r>
            <a:endParaRPr lang="en-US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6403C-2BA3-7970-40BE-60B822A609BC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04105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ình mặt cười - Tổng hợp những hình mặt cười đẹp"/>
          <p:cNvPicPr/>
          <p:nvPr/>
        </p:nvPicPr>
        <p:blipFill>
          <a:blip r:embed="rId5" cstate="print"/>
          <a:srcRect l="16000"/>
          <a:stretch>
            <a:fillRect/>
          </a:stretch>
        </p:blipFill>
        <p:spPr bwMode="auto">
          <a:xfrm>
            <a:off x="1524000" y="388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3973" y="1279583"/>
            <a:ext cx="36435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3973" y="1852091"/>
            <a:ext cx="58366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33973" y="2397865"/>
            <a:ext cx="22581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Let’s play.</a:t>
            </a:r>
          </a:p>
        </p:txBody>
      </p:sp>
      <p:sp>
        <p:nvSpPr>
          <p:cNvPr id="10" name="Oval 9"/>
          <p:cNvSpPr/>
          <p:nvPr/>
        </p:nvSpPr>
        <p:spPr>
          <a:xfrm>
            <a:off x="2971800" y="3352800"/>
            <a:ext cx="7696200" cy="2286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I don’t like ......</a:t>
            </a:r>
          </a:p>
          <a:p>
            <a:pPr algn="ctr"/>
            <a:r>
              <a:rPr lang="en-US" sz="5400" b="1" dirty="0"/>
              <a:t>I don’t like cakes.</a:t>
            </a:r>
          </a:p>
        </p:txBody>
      </p:sp>
      <p:pic>
        <p:nvPicPr>
          <p:cNvPr id="16" name="3. I dont  like cak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18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D2BE699F-8B5E-6AC7-9DFE-66CADC8F1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3973" y="1409276"/>
            <a:ext cx="36435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3973" y="1965425"/>
            <a:ext cx="58366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33973" y="2503649"/>
            <a:ext cx="22581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Let’s play.</a:t>
            </a:r>
          </a:p>
        </p:txBody>
      </p:sp>
      <p:sp>
        <p:nvSpPr>
          <p:cNvPr id="10" name="Oval 9"/>
          <p:cNvSpPr/>
          <p:nvPr/>
        </p:nvSpPr>
        <p:spPr>
          <a:xfrm>
            <a:off x="3363148" y="3429000"/>
            <a:ext cx="6629400" cy="2590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I like ...........</a:t>
            </a:r>
          </a:p>
          <a:p>
            <a:pPr algn="ctr"/>
            <a:r>
              <a:rPr lang="en-US" sz="5400" b="1" dirty="0"/>
              <a:t>I like carrots.</a:t>
            </a:r>
          </a:p>
        </p:txBody>
      </p:sp>
      <p:pic>
        <p:nvPicPr>
          <p:cNvPr id="11" name="Picture 10" descr="Hình mặt cười, hình ảnh mặt cười ra nước mắt làm avatar | Hình ảnh ..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6613" y="40767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3.1.I like carro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2452" y="3145064"/>
            <a:ext cx="685800" cy="68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D62274-149C-4199-A09B-952D7488A0DC}"/>
              </a:ext>
            </a:extLst>
          </p:cNvPr>
          <p:cNvSpPr/>
          <p:nvPr/>
        </p:nvSpPr>
        <p:spPr>
          <a:xfrm>
            <a:off x="3363148" y="487713"/>
            <a:ext cx="59683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   Lesson 4: 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6750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E2FD77-275C-BA58-DA58-6D1124CE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941" y="841023"/>
            <a:ext cx="5175953" cy="5175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C6ABD7-ADEE-E251-DD54-9539BE9A7AE1}"/>
              </a:ext>
            </a:extLst>
          </p:cNvPr>
          <p:cNvSpPr/>
          <p:nvPr/>
        </p:nvSpPr>
        <p:spPr>
          <a:xfrm>
            <a:off x="362691" y="554711"/>
            <a:ext cx="55050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3E4B3-E579-E13F-EDC7-CD20F182E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4" y="554711"/>
            <a:ext cx="495300" cy="43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1DDA9-B1E1-7543-4B59-2987D5039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37" y="624392"/>
            <a:ext cx="495300" cy="43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3C632D-EB72-B26C-373C-BB7232B51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83" y="1266201"/>
            <a:ext cx="495300" cy="43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66852-B81A-9A35-8F05-30FC267E2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00" y="2905073"/>
            <a:ext cx="1228518" cy="1047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78DB4-4CEB-4B68-C9DC-D68B8E9DB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4192" y="3029676"/>
            <a:ext cx="1737511" cy="798645"/>
          </a:xfrm>
          <a:prstGeom prst="rect">
            <a:avLst/>
          </a:prstGeom>
        </p:spPr>
      </p:pic>
      <p:grpSp>
        <p:nvGrpSpPr>
          <p:cNvPr id="11" name="Spin">
            <a:extLst>
              <a:ext uri="{FF2B5EF4-FFF2-40B4-BE49-F238E27FC236}">
                <a16:creationId xmlns:a16="http://schemas.microsoft.com/office/drawing/2014/main" id="{8D00A3D6-1ADF-2F19-0A22-80EED0E88207}"/>
              </a:ext>
            </a:extLst>
          </p:cNvPr>
          <p:cNvGrpSpPr>
            <a:grpSpLocks/>
          </p:cNvGrpSpPr>
          <p:nvPr/>
        </p:nvGrpSpPr>
        <p:grpSpPr bwMode="auto">
          <a:xfrm>
            <a:off x="10346809" y="5020226"/>
            <a:ext cx="1332090" cy="1416424"/>
            <a:chOff x="6885502" y="5127334"/>
            <a:chExt cx="1601839" cy="1619250"/>
          </a:xfrm>
        </p:grpSpPr>
        <p:pic>
          <p:nvPicPr>
            <p:cNvPr id="12" name="Picture 36" descr="gif_BIM0271.gif">
              <a:extLst>
                <a:ext uri="{FF2B5EF4-FFF2-40B4-BE49-F238E27FC236}">
                  <a16:creationId xmlns:a16="http://schemas.microsoft.com/office/drawing/2014/main" id="{AB347C88-55BB-EBE6-A5A8-67FA7BD7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85502" y="5127334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72079-63AB-9906-3F8A-8B9EAEE6D12C}"/>
                </a:ext>
              </a:extLst>
            </p:cNvPr>
            <p:cNvSpPr/>
            <p:nvPr/>
          </p:nvSpPr>
          <p:spPr>
            <a:xfrm>
              <a:off x="7072312" y="5502640"/>
              <a:ext cx="1228221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omic Sans MS" pitchFamily="66" charset="0"/>
                </a:rPr>
                <a:t>Spin</a:t>
              </a:r>
            </a:p>
          </p:txBody>
        </p:sp>
      </p:grpSp>
      <p:pic>
        <p:nvPicPr>
          <p:cNvPr id="17" name="TaiBaiHat.Org - KMtmofJtyCmJ">
            <a:hlinkClick r:id="" action="ppaction://media"/>
            <a:extLst>
              <a:ext uri="{FF2B5EF4-FFF2-40B4-BE49-F238E27FC236}">
                <a16:creationId xmlns:a16="http://schemas.microsoft.com/office/drawing/2014/main" id="{53DC1573-59F4-384C-4288-FD633B394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4340" y="-478898"/>
            <a:ext cx="487363" cy="487363"/>
          </a:xfrm>
          <a:prstGeom prst="rect">
            <a:avLst/>
          </a:prstGeom>
        </p:spPr>
      </p:pic>
      <p:sp>
        <p:nvSpPr>
          <p:cNvPr id="2" name="Rounded Rectangle 25">
            <a:hlinkClick r:id="rId10" action="ppaction://hlinksldjump"/>
            <a:extLst>
              <a:ext uri="{FF2B5EF4-FFF2-40B4-BE49-F238E27FC236}">
                <a16:creationId xmlns:a16="http://schemas.microsoft.com/office/drawing/2014/main" id="{1B3F5B8C-E9D7-3CE7-68A1-29371C61AFD7}"/>
              </a:ext>
            </a:extLst>
          </p:cNvPr>
          <p:cNvSpPr/>
          <p:nvPr/>
        </p:nvSpPr>
        <p:spPr>
          <a:xfrm>
            <a:off x="609173" y="20913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710AFBE-7212-A9C0-5FDD-F3B65769A0F8}"/>
              </a:ext>
            </a:extLst>
          </p:cNvPr>
          <p:cNvSpPr/>
          <p:nvPr/>
        </p:nvSpPr>
        <p:spPr>
          <a:xfrm>
            <a:off x="2045114" y="20850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27">
            <a:hlinkClick r:id="rId12" action="ppaction://hlinksldjump"/>
            <a:extLst>
              <a:ext uri="{FF2B5EF4-FFF2-40B4-BE49-F238E27FC236}">
                <a16:creationId xmlns:a16="http://schemas.microsoft.com/office/drawing/2014/main" id="{13C65D7E-A1E7-1002-5197-D5E2F2532D5F}"/>
              </a:ext>
            </a:extLst>
          </p:cNvPr>
          <p:cNvSpPr/>
          <p:nvPr/>
        </p:nvSpPr>
        <p:spPr>
          <a:xfrm>
            <a:off x="3488215" y="20850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DA8CD82-2AB9-8F64-3029-3E48276279EF}"/>
              </a:ext>
            </a:extLst>
          </p:cNvPr>
          <p:cNvSpPr/>
          <p:nvPr/>
        </p:nvSpPr>
        <p:spPr>
          <a:xfrm>
            <a:off x="609173" y="355576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1EA258A7-5E15-9AAD-8800-74F1106A1D43}"/>
              </a:ext>
            </a:extLst>
          </p:cNvPr>
          <p:cNvSpPr/>
          <p:nvPr/>
        </p:nvSpPr>
        <p:spPr>
          <a:xfrm>
            <a:off x="2045114" y="355261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36">
            <a:hlinkClick r:id="rId15" action="ppaction://hlinksldjump"/>
            <a:extLst>
              <a:ext uri="{FF2B5EF4-FFF2-40B4-BE49-F238E27FC236}">
                <a16:creationId xmlns:a16="http://schemas.microsoft.com/office/drawing/2014/main" id="{77259712-8A2F-77E5-27EB-557C57C2B722}"/>
              </a:ext>
            </a:extLst>
          </p:cNvPr>
          <p:cNvSpPr/>
          <p:nvPr/>
        </p:nvSpPr>
        <p:spPr>
          <a:xfrm>
            <a:off x="3488215" y="355261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37">
            <a:hlinkClick r:id="rId16" action="ppaction://hlinksldjump"/>
            <a:extLst>
              <a:ext uri="{FF2B5EF4-FFF2-40B4-BE49-F238E27FC236}">
                <a16:creationId xmlns:a16="http://schemas.microsoft.com/office/drawing/2014/main" id="{83D7B567-C0CC-BB27-0B50-42CDBD9D1F44}"/>
              </a:ext>
            </a:extLst>
          </p:cNvPr>
          <p:cNvSpPr/>
          <p:nvPr/>
        </p:nvSpPr>
        <p:spPr>
          <a:xfrm>
            <a:off x="609173" y="502022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38">
            <a:hlinkClick r:id="rId17" action="ppaction://hlinksldjump"/>
            <a:extLst>
              <a:ext uri="{FF2B5EF4-FFF2-40B4-BE49-F238E27FC236}">
                <a16:creationId xmlns:a16="http://schemas.microsoft.com/office/drawing/2014/main" id="{6E9FA9BD-5160-8A04-E38A-F0CB9642550A}"/>
              </a:ext>
            </a:extLst>
          </p:cNvPr>
          <p:cNvSpPr/>
          <p:nvPr/>
        </p:nvSpPr>
        <p:spPr>
          <a:xfrm>
            <a:off x="2042580" y="502022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39">
            <a:hlinkClick r:id="rId18" action="ppaction://hlinksldjump"/>
            <a:extLst>
              <a:ext uri="{FF2B5EF4-FFF2-40B4-BE49-F238E27FC236}">
                <a16:creationId xmlns:a16="http://schemas.microsoft.com/office/drawing/2014/main" id="{E66ECB6F-23F6-D164-B96D-3A5781BEECC6}"/>
              </a:ext>
            </a:extLst>
          </p:cNvPr>
          <p:cNvSpPr/>
          <p:nvPr/>
        </p:nvSpPr>
        <p:spPr>
          <a:xfrm>
            <a:off x="3485297" y="49651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57AACBF-C0A1-42DC-720C-7B87804BA4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6988" y="5797705"/>
            <a:ext cx="1390728" cy="5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69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5365"/>
            <a:ext cx="1189892" cy="1009989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806715" y="4103985"/>
            <a:ext cx="6360459" cy="1241622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don’t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carrots.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C37B2-F09B-7D4E-E4A8-02D29411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25" b="89820" l="123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52" y="349098"/>
            <a:ext cx="4901516" cy="3678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D60C7-B537-70CC-0E7F-D99F42AFD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591" y="1260018"/>
            <a:ext cx="2444708" cy="2054530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D88B813A-E42C-619D-551E-05AF9B215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6611" y="5010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506" y="772501"/>
            <a:ext cx="1160585" cy="1092395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2      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2327029" y="4903593"/>
            <a:ext cx="3948265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like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 milk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CC272-62EE-BCC4-1385-F85DF24F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060" y="1372174"/>
            <a:ext cx="3346939" cy="3346939"/>
          </a:xfrm>
          <a:prstGeom prst="rect">
            <a:avLst/>
          </a:prstGeom>
        </p:spPr>
      </p:pic>
      <p:pic>
        <p:nvPicPr>
          <p:cNvPr id="1026" name="Picture 2" descr="Thế Giới Khô 0.5kg]Cá Khô, Khô Cá, Khô Cá Đục Đặc Sản Vũng Tàu, Thịt Trắng  Dày, Ngon Ngọt, Cá Khô Mặn Ngọt, Sản Phẩm Được Hút Chân Không Trước Khi Giao">
            <a:extLst>
              <a:ext uri="{FF2B5EF4-FFF2-40B4-BE49-F238E27FC236}">
                <a16:creationId xmlns:a16="http://schemas.microsoft.com/office/drawing/2014/main" id="{C42946CF-9587-69B3-32C3-8CDA023D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6154" y1="59692" x2="88615" y2="9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99" y="1710774"/>
            <a:ext cx="2669737" cy="26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B86E0D8A-56BF-4EF1-E14E-BF53608B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44260" y="1075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54723" cy="1006475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1491419" y="4630715"/>
            <a:ext cx="6327702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don’t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olives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5137F-7CCC-5BBD-3A27-201060829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783" y="1564503"/>
            <a:ext cx="2446237" cy="2052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600AE-5273-74CB-A767-BF80515297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2" t="9402" r="10553" b="10256"/>
          <a:stretch/>
        </p:blipFill>
        <p:spPr>
          <a:xfrm>
            <a:off x="5305546" y="365125"/>
            <a:ext cx="5027150" cy="3674589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64C5160-4A3D-328A-74BF-ED39DFD89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8418" y="166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B733B-4F49-16E4-2CE3-56E1054B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itle 3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B6FEC1F-07B9-3BFB-4446-A75B5563A701}"/>
              </a:ext>
            </a:extLst>
          </p:cNvPr>
          <p:cNvSpPr txBox="1">
            <a:spLocks/>
          </p:cNvSpPr>
          <p:nvPr/>
        </p:nvSpPr>
        <p:spPr>
          <a:xfrm>
            <a:off x="2061882" y="5029242"/>
            <a:ext cx="5453027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cakes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12B287-F214-385C-390E-BB39F5487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" b="100000" l="0" r="99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959" y="1609904"/>
            <a:ext cx="2752247" cy="275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D3801-702B-ED6F-C1AA-C3750D263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99167" l="3265" r="991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636" y="1353588"/>
            <a:ext cx="3486289" cy="341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DD30A-6E3D-60A5-2458-8442A5715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0239" y="1353588"/>
            <a:ext cx="3487214" cy="3414056"/>
          </a:xfrm>
          <a:prstGeom prst="rect">
            <a:avLst/>
          </a:prstGeom>
        </p:spPr>
      </p:pic>
      <p:pic>
        <p:nvPicPr>
          <p:cNvPr id="3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25568B8-79A8-440C-5249-935001530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78211" y="228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5849E-4487-624E-C670-F4145271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233" y="548071"/>
            <a:ext cx="59859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AEB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number</a:t>
            </a:r>
            <a:endParaRPr kumimoji="0" lang="en-US" sz="6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70AEB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226DF-AA99-CF88-0113-2BAFE1849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9" y="2355945"/>
            <a:ext cx="3487271" cy="2942385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098EBFE8-2EB3-B456-645C-992B5065B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31500">
            <a:off x="5540472" y="2034404"/>
            <a:ext cx="3307007" cy="317472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E281218-78B8-AAF6-CAEB-81AAB43803D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853DD-1046-208E-193F-6400A3F6E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98" y="548071"/>
            <a:ext cx="495300" cy="438150"/>
          </a:xfrm>
          <a:prstGeom prst="rect">
            <a:avLst/>
          </a:prstGeom>
          <a:effectLst>
            <a:outerShdw blurRad="50800" dist="50800" dir="5400000" algn="ctr" rotWithShape="0">
              <a:srgbClr val="70AEB4">
                <a:alpha val="6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B28C1-686B-7C38-2C03-06147287E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055902"/>
            <a:ext cx="495300" cy="438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FCE85-57F2-EC3E-B262-0989E450F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7" y="568679"/>
            <a:ext cx="495300" cy="438150"/>
          </a:xfrm>
          <a:prstGeom prst="rect">
            <a:avLst/>
          </a:prstGeom>
        </p:spPr>
      </p:pic>
      <p:pic>
        <p:nvPicPr>
          <p:cNvPr id="14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75FA700E-5E53-8E6A-5FA8-A6B145DAE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97799" y="160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2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739E8C-8E79-5CDF-7B6D-CE97155BAFEF}"/>
              </a:ext>
            </a:extLst>
          </p:cNvPr>
          <p:cNvSpPr txBox="1">
            <a:spLocks/>
          </p:cNvSpPr>
          <p:nvPr/>
        </p:nvSpPr>
        <p:spPr>
          <a:xfrm>
            <a:off x="838200" y="747347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669501-5125-7BC3-A2F0-FA5231982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77" y="1904972"/>
            <a:ext cx="2446237" cy="2052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CF553-BEC6-5CD9-E507-D54A53B30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66" y="1661290"/>
            <a:ext cx="4698963" cy="2772953"/>
          </a:xfrm>
          <a:prstGeom prst="rect">
            <a:avLst/>
          </a:prstGeom>
        </p:spPr>
      </p:pic>
      <p:sp>
        <p:nvSpPr>
          <p:cNvPr id="15" name="Title 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8B50559-E6BA-3909-154D-5B1BFFB55C8C}"/>
              </a:ext>
            </a:extLst>
          </p:cNvPr>
          <p:cNvSpPr txBox="1">
            <a:spLocks/>
          </p:cNvSpPr>
          <p:nvPr/>
        </p:nvSpPr>
        <p:spPr>
          <a:xfrm>
            <a:off x="967273" y="4622319"/>
            <a:ext cx="6052092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don’t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meat.</a:t>
            </a:r>
          </a:p>
        </p:txBody>
      </p:sp>
    </p:spTree>
    <p:extLst>
      <p:ext uri="{BB962C8B-B14F-4D97-AF65-F5344CB8AC3E}">
        <p14:creationId xmlns:p14="http://schemas.microsoft.com/office/powerpoint/2010/main" val="42561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319818" y="5322806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9E42D1E-F9BD-5D17-6A28-C7DA53D7EE17}"/>
              </a:ext>
            </a:extLst>
          </p:cNvPr>
          <p:cNvSpPr txBox="1">
            <a:spLocks/>
          </p:cNvSpPr>
          <p:nvPr/>
        </p:nvSpPr>
        <p:spPr>
          <a:xfrm>
            <a:off x="838200" y="747347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itle 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B19BCACC-2C73-3BEF-C025-34489B8699DD}"/>
              </a:ext>
            </a:extLst>
          </p:cNvPr>
          <p:cNvSpPr txBox="1">
            <a:spLocks/>
          </p:cNvSpPr>
          <p:nvPr/>
        </p:nvSpPr>
        <p:spPr>
          <a:xfrm>
            <a:off x="1479596" y="4785090"/>
            <a:ext cx="4616404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rice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hế Giới Khô 0.5kg]Cá Khô, Khô Cá, Khô Cá Đục Đặc Sản Vũng Tàu, Thịt Trắng  Dày, Ngon Ngọt, Cá Khô Mặn Ngọt, Sản Phẩm Được Hút Chân Không Trước Khi Giao">
            <a:extLst>
              <a:ext uri="{FF2B5EF4-FFF2-40B4-BE49-F238E27FC236}">
                <a16:creationId xmlns:a16="http://schemas.microsoft.com/office/drawing/2014/main" id="{371DC3EE-8EDA-0CFD-207A-605857B1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6154" y1="59692" x2="88615" y2="9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72" y="1701047"/>
            <a:ext cx="2669737" cy="26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1F52B-3891-523F-F207-8CC5A778DB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0898" r="6407" b="10898"/>
          <a:stretch/>
        </p:blipFill>
        <p:spPr>
          <a:xfrm>
            <a:off x="5846497" y="681037"/>
            <a:ext cx="4547850" cy="4037743"/>
          </a:xfrm>
          <a:prstGeom prst="rect">
            <a:avLst/>
          </a:prstGeom>
        </p:spPr>
      </p:pic>
      <p:pic>
        <p:nvPicPr>
          <p:cNvPr id="16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B6290BA-7B86-FAB0-E528-A3B954FA4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6864" y="5866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8923719-AA56-ED56-2F84-CDB267DDB208}"/>
              </a:ext>
            </a:extLst>
          </p:cNvPr>
          <p:cNvSpPr txBox="1">
            <a:spLocks/>
          </p:cNvSpPr>
          <p:nvPr/>
        </p:nvSpPr>
        <p:spPr>
          <a:xfrm>
            <a:off x="838200" y="747347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Title 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386F3781-5A69-7D88-41A0-8B74C963B6FC}"/>
              </a:ext>
            </a:extLst>
          </p:cNvPr>
          <p:cNvSpPr txBox="1">
            <a:spLocks/>
          </p:cNvSpPr>
          <p:nvPr/>
        </p:nvSpPr>
        <p:spPr>
          <a:xfrm>
            <a:off x="1479596" y="4785090"/>
            <a:ext cx="5310310" cy="1325563"/>
          </a:xfrm>
          <a:prstGeom prst="cloud">
            <a:avLst/>
          </a:prstGeom>
          <a:solidFill>
            <a:schemeClr val="bg1"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I like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oranges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hế Giới Khô 0.5kg]Cá Khô, Khô Cá, Khô Cá Đục Đặc Sản Vũng Tàu, Thịt Trắng  Dày, Ngon Ngọt, Cá Khô Mặn Ngọt, Sản Phẩm Được Hút Chân Không Trước Khi Giao">
            <a:extLst>
              <a:ext uri="{FF2B5EF4-FFF2-40B4-BE49-F238E27FC236}">
                <a16:creationId xmlns:a16="http://schemas.microsoft.com/office/drawing/2014/main" id="{F6FCF3A5-3A21-02CF-8937-6547B91A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6154" y1="59692" x2="88615" y2="9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72" y="1701047"/>
            <a:ext cx="2669737" cy="26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783ABF-5C3C-738B-2462-17814CCF2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8" b="96711" l="2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62" y="1206211"/>
            <a:ext cx="4718466" cy="3586034"/>
          </a:xfrm>
          <a:prstGeom prst="rect">
            <a:avLst/>
          </a:prstGeom>
        </p:spPr>
      </p:pic>
      <p:pic>
        <p:nvPicPr>
          <p:cNvPr id="16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3CB8D76-5410-DB4E-9CC3-EE53C3ED2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8418" y="166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6801" y="1"/>
            <a:ext cx="24665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 </a:t>
            </a:r>
          </a:p>
        </p:txBody>
      </p:sp>
      <p:pic>
        <p:nvPicPr>
          <p:cNvPr id="6" name="Picture 5" descr="flashcard lop 2_A4 (2mat_ngang)-02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2057400" y="1219200"/>
            <a:ext cx="3772070" cy="2667000"/>
          </a:xfrm>
          <a:prstGeom prst="rect">
            <a:avLst/>
          </a:prstGeom>
        </p:spPr>
      </p:pic>
      <p:pic>
        <p:nvPicPr>
          <p:cNvPr id="7" name="Picture 6" descr="o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6019801" y="1219201"/>
            <a:ext cx="3810000" cy="2693819"/>
          </a:xfrm>
          <a:prstGeom prst="rect">
            <a:avLst/>
          </a:prstGeom>
        </p:spPr>
      </p:pic>
      <p:pic>
        <p:nvPicPr>
          <p:cNvPr id="8" name="Picture 7" descr="2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2057400" y="3962400"/>
            <a:ext cx="3810000" cy="2694587"/>
          </a:xfrm>
          <a:prstGeom prst="rect">
            <a:avLst/>
          </a:prstGeom>
        </p:spPr>
      </p:pic>
      <p:pic>
        <p:nvPicPr>
          <p:cNvPr id="9" name="Picture 8" descr="22.jp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6019800" y="3962400"/>
            <a:ext cx="377206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10">
            <a:hlinkClick r:id="rId2" action="ppaction://hlinksldjump"/>
            <a:extLst>
              <a:ext uri="{FF2B5EF4-FFF2-40B4-BE49-F238E27FC236}">
                <a16:creationId xmlns:a16="http://schemas.microsoft.com/office/drawing/2014/main" id="{8DDED0CE-9363-3207-5FE3-994DC9572941}"/>
              </a:ext>
            </a:extLst>
          </p:cNvPr>
          <p:cNvSpPr/>
          <p:nvPr/>
        </p:nvSpPr>
        <p:spPr>
          <a:xfrm flipH="1">
            <a:off x="9075668" y="5555974"/>
            <a:ext cx="2149059" cy="854157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109FE0-7D6C-D346-75AA-1BE4EAE48DE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17494" cy="845110"/>
          </a:xfrm>
          <a:prstGeom prst="hear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  <a:ln w="127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Segoe UI Emoji" panose="020B0502040204020203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7476C-656B-018E-758E-2E82963BB8B8}"/>
              </a:ext>
            </a:extLst>
          </p:cNvPr>
          <p:cNvSpPr txBox="1">
            <a:spLocks/>
          </p:cNvSpPr>
          <p:nvPr/>
        </p:nvSpPr>
        <p:spPr>
          <a:xfrm>
            <a:off x="2798233" y="548071"/>
            <a:ext cx="5985934" cy="101566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AEB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number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8E1C7-A46A-B32A-4D49-83CD152D4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5" y="681037"/>
            <a:ext cx="495300" cy="438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C7C-1509-DBFF-AAC6-88577241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166855"/>
            <a:ext cx="495300" cy="438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423505-124B-DBE3-A4D1-9B728552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7" y="61775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C82E29-0B20-D7F9-AC29-CCF93603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9" y="2355945"/>
            <a:ext cx="3487271" cy="294238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D29CD439-7341-3F94-C65F-1FE7D5C35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1500">
            <a:off x="5511534" y="2065698"/>
            <a:ext cx="3357733" cy="32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2407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B0F9B-FE7E-0921-0E33-E1CBD2A33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18" y="678731"/>
            <a:ext cx="7337740" cy="5341076"/>
          </a:xfrm>
        </p:spPr>
      </p:pic>
    </p:spTree>
    <p:extLst>
      <p:ext uri="{BB962C8B-B14F-4D97-AF65-F5344CB8AC3E}">
        <p14:creationId xmlns:p14="http://schemas.microsoft.com/office/powerpoint/2010/main" val="403884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33600" y="1828800"/>
            <a:ext cx="3276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3">
                    <a:lumMod val="75000"/>
                  </a:schemeClr>
                </a:solidFill>
              </a:rPr>
              <a:t>I like …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4572000"/>
            <a:ext cx="4419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I don’t like …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19400" y="3657600"/>
            <a:ext cx="6477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76801" y="1"/>
            <a:ext cx="24665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 </a:t>
            </a:r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0132" y="838201"/>
            <a:ext cx="3810000" cy="2694587"/>
          </a:xfrm>
          <a:prstGeom prst="rect">
            <a:avLst/>
          </a:prstGeom>
        </p:spPr>
      </p:pic>
      <p:pic>
        <p:nvPicPr>
          <p:cNvPr id="11" name="Picture 10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332" y="3886200"/>
            <a:ext cx="377206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3056"/>
          <a:stretch/>
        </p:blipFill>
        <p:spPr>
          <a:xfrm>
            <a:off x="1524002" y="-28575"/>
            <a:ext cx="9143999" cy="68865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49321" y="4226005"/>
            <a:ext cx="21194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74334" y="5064204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78517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7-X64\Desktop\Flashcards U1-U2\Flashcard LOP 2_A5_16.4.2020-1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76600" y="1676400"/>
            <a:ext cx="5970210" cy="422117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245709" y="762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851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851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5534562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meat</a:t>
            </a:r>
          </a:p>
        </p:txBody>
      </p:sp>
      <p:pic>
        <p:nvPicPr>
          <p:cNvPr id="11" name="Track 12. m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9050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2050" name="Picture 2" descr="C:\Users\W7-X64\Desktop\Flashcards U1-U2\Flashcard LOP 2_A5_16.4.2020-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0400" y="1752601"/>
            <a:ext cx="5970212" cy="422117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76800" y="553456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carrot</a:t>
            </a:r>
          </a:p>
        </p:txBody>
      </p:sp>
      <p:pic>
        <p:nvPicPr>
          <p:cNvPr id="12" name="Track 12. carro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828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0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3074" name="Picture 2" descr="C:\Users\W7-X64\Desktop\Flashcards U1-U2\Flashcard LOP 2_A5_16.4.2020-1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68030" y="1905001"/>
            <a:ext cx="5892578" cy="416747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00486" y="5650674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rice</a:t>
            </a:r>
          </a:p>
        </p:txBody>
      </p:sp>
      <p:pic>
        <p:nvPicPr>
          <p:cNvPr id="12" name="Track 12. r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828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6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709" y="228601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1779" y="237531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604" y="237531"/>
            <a:ext cx="1071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9906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4098" name="Picture 2" descr="C:\Users\W7-X64\Desktop\Flashcards U1-U2\Flashcard LOP 2_A5_16.4.2020-1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5200" y="1752601"/>
            <a:ext cx="5894258" cy="416747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5534562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cake</a:t>
            </a:r>
          </a:p>
        </p:txBody>
      </p:sp>
      <p:pic>
        <p:nvPicPr>
          <p:cNvPr id="12" name="Track 12. ca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828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669</Words>
  <Application>Microsoft Office PowerPoint</Application>
  <PresentationFormat>Widescreen</PresentationFormat>
  <Paragraphs>145</Paragraphs>
  <Slides>31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Showcard Gothic</vt:lpstr>
      <vt:lpstr>SNOW BLUE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2      </vt:lpstr>
      <vt:lpstr>3</vt:lpstr>
      <vt:lpstr>4</vt:lpstr>
      <vt:lpstr>LUCKY number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Thiềm Tây</dc:creator>
  <cp:lastModifiedBy>Nguyễn Thiềm Tây</cp:lastModifiedBy>
  <cp:revision>11</cp:revision>
  <dcterms:created xsi:type="dcterms:W3CDTF">2022-09-27T11:12:51Z</dcterms:created>
  <dcterms:modified xsi:type="dcterms:W3CDTF">2022-09-27T17:01:00Z</dcterms:modified>
</cp:coreProperties>
</file>