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7" r:id="rId2"/>
    <p:sldId id="285" r:id="rId3"/>
    <p:sldId id="302" r:id="rId4"/>
    <p:sldId id="256" r:id="rId5"/>
    <p:sldId id="266" r:id="rId6"/>
    <p:sldId id="303" r:id="rId7"/>
    <p:sldId id="304" r:id="rId8"/>
    <p:sldId id="305" r:id="rId9"/>
    <p:sldId id="268" r:id="rId10"/>
    <p:sldId id="290" r:id="rId11"/>
    <p:sldId id="291" r:id="rId12"/>
    <p:sldId id="292" r:id="rId13"/>
    <p:sldId id="295" r:id="rId14"/>
    <p:sldId id="306" r:id="rId15"/>
    <p:sldId id="307" r:id="rId16"/>
    <p:sldId id="308" r:id="rId17"/>
    <p:sldId id="300" r:id="rId18"/>
    <p:sldId id="309" r:id="rId19"/>
    <p:sldId id="296" r:id="rId20"/>
    <p:sldId id="310" r:id="rId21"/>
    <p:sldId id="311" r:id="rId22"/>
    <p:sldId id="312" r:id="rId23"/>
    <p:sldId id="301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AFDC7E"/>
    <a:srgbClr val="C4E59F"/>
    <a:srgbClr val="A9DA74"/>
    <a:srgbClr val="F6C6E3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2" autoAdjust="0"/>
    <p:restoredTop sz="94660"/>
  </p:normalViewPr>
  <p:slideViewPr>
    <p:cSldViewPr>
      <p:cViewPr varScale="1">
        <p:scale>
          <a:sx n="67" d="100"/>
          <a:sy n="67" d="100"/>
        </p:scale>
        <p:origin x="5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-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8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chuyện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41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HD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chuyện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08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HD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chuyện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2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HD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chuyện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17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HD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chuyện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91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HD </a:t>
            </a:r>
            <a:r>
              <a:rPr lang="en-US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SGK.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02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Tổng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30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0215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3"/>
          <a:stretch/>
        </p:blipFill>
        <p:spPr bwMode="auto">
          <a:xfrm>
            <a:off x="-19987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066800"/>
            <a:ext cx="53785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325927" y="5934075"/>
            <a:ext cx="437967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 smtClean="0">
                <a:latin typeface="Comic Sans MS" pitchFamily="66" charset="0"/>
              </a:rPr>
              <a:t>It is brown.</a:t>
            </a:r>
            <a:endParaRPr lang="en-US" altLang="en-US" sz="5400" dirty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97796"/>
            <a:ext cx="5638800" cy="406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t is brow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5965389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21709" y="2286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1759" y="228599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42889" y="235803"/>
            <a:ext cx="93465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19849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6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066800"/>
            <a:ext cx="53785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325927" y="5781675"/>
            <a:ext cx="437967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 smtClean="0">
                <a:latin typeface="Comic Sans MS" pitchFamily="66" charset="0"/>
              </a:rPr>
              <a:t>It is a </a:t>
            </a:r>
            <a:r>
              <a:rPr lang="en-US" altLang="en-US" sz="5400" dirty="0" smtClean="0">
                <a:solidFill>
                  <a:srgbClr val="FF3399"/>
                </a:solidFill>
                <a:latin typeface="Comic Sans MS" pitchFamily="66" charset="0"/>
              </a:rPr>
              <a:t>c</a:t>
            </a:r>
            <a:r>
              <a:rPr lang="en-US" altLang="en-US" sz="5400" dirty="0" smtClean="0">
                <a:latin typeface="Comic Sans MS" pitchFamily="66" charset="0"/>
              </a:rPr>
              <a:t>at.</a:t>
            </a:r>
            <a:endParaRPr lang="en-US" altLang="en-US" sz="5400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09" y="1904060"/>
            <a:ext cx="5093090" cy="381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t is a c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5938837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21709" y="2286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1759" y="228599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42889" y="235803"/>
            <a:ext cx="93465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02541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7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066800"/>
            <a:ext cx="53785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630727" y="5934075"/>
            <a:ext cx="437967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 smtClean="0">
                <a:latin typeface="Comic Sans MS" pitchFamily="66" charset="0"/>
              </a:rPr>
              <a:t>It is small.</a:t>
            </a:r>
            <a:endParaRPr lang="en-US" altLang="en-US" sz="5400" dirty="0"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08" y="1882139"/>
            <a:ext cx="5553075" cy="405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t is sma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1237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21709" y="2286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1759" y="228599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42889" y="235803"/>
            <a:ext cx="93465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75762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c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2" y="0"/>
            <a:ext cx="3945698" cy="269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brow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-29227"/>
            <a:ext cx="3962400" cy="263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c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" y="3467648"/>
            <a:ext cx="3899770" cy="270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sm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3467648"/>
            <a:ext cx="3962399" cy="270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702" y="2680864"/>
            <a:ext cx="377304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500" dirty="0" smtClean="0">
                <a:latin typeface="Comic Sans MS" pitchFamily="66" charset="0"/>
              </a:rPr>
              <a:t>It is a </a:t>
            </a:r>
            <a:r>
              <a:rPr lang="en-US" altLang="en-US" sz="4500" dirty="0" smtClean="0">
                <a:solidFill>
                  <a:srgbClr val="FF3399"/>
                </a:solidFill>
                <a:latin typeface="Comic Sans MS" pitchFamily="66" charset="0"/>
              </a:rPr>
              <a:t>c</a:t>
            </a:r>
            <a:r>
              <a:rPr lang="en-US" altLang="en-US" sz="4500" dirty="0" smtClean="0">
                <a:latin typeface="Comic Sans MS" pitchFamily="66" charset="0"/>
              </a:rPr>
              <a:t>ow.</a:t>
            </a:r>
            <a:endParaRPr lang="en-US" altLang="en-US" sz="45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061" y="6082434"/>
            <a:ext cx="377304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500" dirty="0" smtClean="0">
                <a:latin typeface="Comic Sans MS" pitchFamily="66" charset="0"/>
              </a:rPr>
              <a:t>It is a </a:t>
            </a:r>
            <a:r>
              <a:rPr lang="en-US" altLang="en-US" sz="4500" dirty="0" smtClean="0">
                <a:solidFill>
                  <a:srgbClr val="FF3399"/>
                </a:solidFill>
                <a:latin typeface="Comic Sans MS" pitchFamily="66" charset="0"/>
              </a:rPr>
              <a:t>c</a:t>
            </a:r>
            <a:r>
              <a:rPr lang="en-US" altLang="en-US" sz="4500" dirty="0" smtClean="0">
                <a:latin typeface="Comic Sans MS" pitchFamily="66" charset="0"/>
              </a:rPr>
              <a:t>at.</a:t>
            </a:r>
            <a:endParaRPr lang="en-US" altLang="en-US" sz="45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81601" y="6082434"/>
            <a:ext cx="345989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500" dirty="0" smtClean="0">
                <a:latin typeface="Comic Sans MS" pitchFamily="66" charset="0"/>
              </a:rPr>
              <a:t>It is small.</a:t>
            </a:r>
            <a:endParaRPr lang="en-US" altLang="en-US" sz="45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81601" y="2563559"/>
            <a:ext cx="437967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500" dirty="0" smtClean="0">
                <a:latin typeface="Comic Sans MS" pitchFamily="66" charset="0"/>
              </a:rPr>
              <a:t>It is brown.</a:t>
            </a:r>
            <a:endParaRPr lang="en-US" altLang="en-US" sz="45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4735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6" presetClass="emph" presetSubtype="0" fill="hold" grpId="2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1"/>
      <p:bldP spid="6" grpId="2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c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2" y="0"/>
            <a:ext cx="3945698" cy="269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brow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-29227"/>
            <a:ext cx="3962400" cy="263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c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" y="3467648"/>
            <a:ext cx="3899770" cy="270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sm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3467648"/>
            <a:ext cx="3962399" cy="270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702" y="2680864"/>
            <a:ext cx="377304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500" dirty="0" smtClean="0">
                <a:latin typeface="Comic Sans MS" pitchFamily="66" charset="0"/>
              </a:rPr>
              <a:t>It is a </a:t>
            </a:r>
            <a:r>
              <a:rPr lang="en-US" altLang="en-US" sz="4500" dirty="0" smtClean="0">
                <a:solidFill>
                  <a:srgbClr val="FF3399"/>
                </a:solidFill>
                <a:latin typeface="Comic Sans MS" pitchFamily="66" charset="0"/>
              </a:rPr>
              <a:t>c</a:t>
            </a:r>
            <a:r>
              <a:rPr lang="en-US" altLang="en-US" sz="4500" dirty="0" smtClean="0">
                <a:latin typeface="Comic Sans MS" pitchFamily="66" charset="0"/>
              </a:rPr>
              <a:t>ow.</a:t>
            </a:r>
            <a:endParaRPr lang="en-US" altLang="en-US" sz="45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061" y="6082434"/>
            <a:ext cx="377304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500" dirty="0" smtClean="0">
                <a:latin typeface="Comic Sans MS" pitchFamily="66" charset="0"/>
              </a:rPr>
              <a:t>It is a </a:t>
            </a:r>
            <a:r>
              <a:rPr lang="en-US" altLang="en-US" sz="4500" dirty="0" smtClean="0">
                <a:solidFill>
                  <a:srgbClr val="FF3399"/>
                </a:solidFill>
                <a:latin typeface="Comic Sans MS" pitchFamily="66" charset="0"/>
              </a:rPr>
              <a:t>c</a:t>
            </a:r>
            <a:r>
              <a:rPr lang="en-US" altLang="en-US" sz="4500" dirty="0" smtClean="0">
                <a:latin typeface="Comic Sans MS" pitchFamily="66" charset="0"/>
              </a:rPr>
              <a:t>at.</a:t>
            </a:r>
            <a:endParaRPr lang="en-US" altLang="en-US" sz="45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81601" y="6082434"/>
            <a:ext cx="345989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500" dirty="0" smtClean="0">
                <a:latin typeface="Comic Sans MS" pitchFamily="66" charset="0"/>
              </a:rPr>
              <a:t>It is small.</a:t>
            </a:r>
            <a:endParaRPr lang="en-US" altLang="en-US" sz="45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81601" y="2563559"/>
            <a:ext cx="437967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500" dirty="0" smtClean="0">
                <a:latin typeface="Comic Sans MS" pitchFamily="66" charset="0"/>
              </a:rPr>
              <a:t>It is brown.</a:t>
            </a:r>
            <a:endParaRPr lang="en-US" altLang="en-US" sz="45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1826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c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2" y="0"/>
            <a:ext cx="3945698" cy="269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brow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-29227"/>
            <a:ext cx="3962400" cy="263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c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" y="3467648"/>
            <a:ext cx="3899770" cy="270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sm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3467648"/>
            <a:ext cx="3962399" cy="270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702" y="2680864"/>
            <a:ext cx="377304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500" dirty="0" smtClean="0">
                <a:latin typeface="Comic Sans MS" pitchFamily="66" charset="0"/>
              </a:rPr>
              <a:t>It is a </a:t>
            </a:r>
            <a:r>
              <a:rPr lang="en-US" altLang="en-US" sz="4500" dirty="0" smtClean="0">
                <a:solidFill>
                  <a:srgbClr val="FF3399"/>
                </a:solidFill>
                <a:latin typeface="Comic Sans MS" pitchFamily="66" charset="0"/>
              </a:rPr>
              <a:t>c</a:t>
            </a:r>
            <a:r>
              <a:rPr lang="en-US" altLang="en-US" sz="4500" dirty="0" smtClean="0">
                <a:latin typeface="Comic Sans MS" pitchFamily="66" charset="0"/>
              </a:rPr>
              <a:t>ow.</a:t>
            </a:r>
            <a:endParaRPr lang="en-US" altLang="en-US" sz="45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061" y="6082434"/>
            <a:ext cx="377304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500" dirty="0" smtClean="0">
                <a:latin typeface="Comic Sans MS" pitchFamily="66" charset="0"/>
              </a:rPr>
              <a:t>It is a </a:t>
            </a:r>
            <a:r>
              <a:rPr lang="en-US" altLang="en-US" sz="4500" dirty="0" smtClean="0">
                <a:solidFill>
                  <a:srgbClr val="FF3399"/>
                </a:solidFill>
                <a:latin typeface="Comic Sans MS" pitchFamily="66" charset="0"/>
              </a:rPr>
              <a:t>c</a:t>
            </a:r>
            <a:r>
              <a:rPr lang="en-US" altLang="en-US" sz="4500" dirty="0" smtClean="0">
                <a:latin typeface="Comic Sans MS" pitchFamily="66" charset="0"/>
              </a:rPr>
              <a:t>at.</a:t>
            </a:r>
            <a:endParaRPr lang="en-US" altLang="en-US" sz="45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81601" y="6082434"/>
            <a:ext cx="345989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500" dirty="0" smtClean="0">
                <a:latin typeface="Comic Sans MS" pitchFamily="66" charset="0"/>
              </a:rPr>
              <a:t>It is small.</a:t>
            </a:r>
            <a:endParaRPr lang="en-US" altLang="en-US" sz="45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81601" y="2563559"/>
            <a:ext cx="437967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500" dirty="0" smtClean="0">
                <a:latin typeface="Comic Sans MS" pitchFamily="66" charset="0"/>
              </a:rPr>
              <a:t>It is brown.</a:t>
            </a:r>
            <a:endParaRPr lang="en-US" altLang="en-US" sz="45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101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c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2" y="0"/>
            <a:ext cx="3945698" cy="269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brow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-29227"/>
            <a:ext cx="3962400" cy="263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c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" y="3467648"/>
            <a:ext cx="3899770" cy="270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sm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3467648"/>
            <a:ext cx="3962399" cy="270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702" y="2680864"/>
            <a:ext cx="377304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500" dirty="0" smtClean="0">
                <a:latin typeface="Comic Sans MS" pitchFamily="66" charset="0"/>
              </a:rPr>
              <a:t>It is a </a:t>
            </a:r>
            <a:r>
              <a:rPr lang="en-US" altLang="en-US" sz="4500" dirty="0" smtClean="0">
                <a:solidFill>
                  <a:srgbClr val="FF3399"/>
                </a:solidFill>
                <a:latin typeface="Comic Sans MS" pitchFamily="66" charset="0"/>
              </a:rPr>
              <a:t>c</a:t>
            </a:r>
            <a:r>
              <a:rPr lang="en-US" altLang="en-US" sz="4500" dirty="0" smtClean="0">
                <a:latin typeface="Comic Sans MS" pitchFamily="66" charset="0"/>
              </a:rPr>
              <a:t>ow.</a:t>
            </a:r>
            <a:endParaRPr lang="en-US" altLang="en-US" sz="45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061" y="6082434"/>
            <a:ext cx="377304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500" dirty="0" smtClean="0">
                <a:latin typeface="Comic Sans MS" pitchFamily="66" charset="0"/>
              </a:rPr>
              <a:t>It is a </a:t>
            </a:r>
            <a:r>
              <a:rPr lang="en-US" altLang="en-US" sz="4500" dirty="0" smtClean="0">
                <a:solidFill>
                  <a:srgbClr val="FF3399"/>
                </a:solidFill>
                <a:latin typeface="Comic Sans MS" pitchFamily="66" charset="0"/>
              </a:rPr>
              <a:t>c</a:t>
            </a:r>
            <a:r>
              <a:rPr lang="en-US" altLang="en-US" sz="4500" dirty="0" smtClean="0">
                <a:latin typeface="Comic Sans MS" pitchFamily="66" charset="0"/>
              </a:rPr>
              <a:t>at.</a:t>
            </a:r>
            <a:endParaRPr lang="en-US" altLang="en-US" sz="45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81601" y="6082434"/>
            <a:ext cx="345989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500" dirty="0" smtClean="0">
                <a:latin typeface="Comic Sans MS" pitchFamily="66" charset="0"/>
              </a:rPr>
              <a:t>It is small.</a:t>
            </a:r>
            <a:endParaRPr lang="en-US" altLang="en-US" sz="45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81601" y="2563559"/>
            <a:ext cx="437967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500" dirty="0" smtClean="0">
                <a:latin typeface="Comic Sans MS" pitchFamily="66" charset="0"/>
              </a:rPr>
              <a:t>It is brown.</a:t>
            </a:r>
            <a:endParaRPr lang="en-US" altLang="en-US" sz="45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7012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44"/>
          <a:stretch/>
        </p:blipFill>
        <p:spPr>
          <a:xfrm>
            <a:off x="1905000" y="76200"/>
            <a:ext cx="7066073" cy="65532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3813"/>
            <a:ext cx="152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0" y="1437264"/>
            <a:ext cx="685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15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658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836003"/>
            <a:ext cx="57978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Look, read and tick.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1068527"/>
            <a:ext cx="53785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731963"/>
            <a:ext cx="152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43800" y="1875414"/>
            <a:ext cx="685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15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55"/>
          <a:stretch/>
        </p:blipFill>
        <p:spPr>
          <a:xfrm>
            <a:off x="342900" y="2678793"/>
            <a:ext cx="8420100" cy="41030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93844" y="228600"/>
            <a:ext cx="17588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52328" y="228599"/>
            <a:ext cx="21755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42889" y="235803"/>
            <a:ext cx="9346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en-US" sz="4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35128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16660"/>
            <a:ext cx="8077200" cy="4246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932" y="4267200"/>
            <a:ext cx="1053468" cy="91440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Rectangle 11"/>
          <p:cNvSpPr/>
          <p:nvPr/>
        </p:nvSpPr>
        <p:spPr>
          <a:xfrm>
            <a:off x="457200" y="1600200"/>
            <a:ext cx="43953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Look, read and tick.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1160" y="994054"/>
            <a:ext cx="40820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93844" y="228600"/>
            <a:ext cx="17588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52328" y="228599"/>
            <a:ext cx="21755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42889" y="235803"/>
            <a:ext cx="9346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en-US" sz="4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53973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200" y="1600200"/>
            <a:ext cx="43953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Look, read and tick.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1160" y="994054"/>
            <a:ext cx="40820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15" y="2345235"/>
            <a:ext cx="8193646" cy="4352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43400"/>
            <a:ext cx="1092486" cy="94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793844" y="228600"/>
            <a:ext cx="17588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52328" y="228599"/>
            <a:ext cx="21755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42889" y="235803"/>
            <a:ext cx="9346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en-US" sz="4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64779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200" y="1600200"/>
            <a:ext cx="43953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Look, read and tick.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1160" y="994054"/>
            <a:ext cx="40820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84608"/>
            <a:ext cx="8765088" cy="4503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91000"/>
            <a:ext cx="1168412" cy="101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793844" y="228600"/>
            <a:ext cx="17588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52328" y="228599"/>
            <a:ext cx="21755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42889" y="235803"/>
            <a:ext cx="9346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en-US" sz="4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17370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200" y="1600200"/>
            <a:ext cx="43953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Look, read and tick.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1160" y="994054"/>
            <a:ext cx="40820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7865"/>
            <a:ext cx="9021424" cy="4570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273" y="5655008"/>
            <a:ext cx="1200527" cy="104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793844" y="228600"/>
            <a:ext cx="17588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52328" y="228599"/>
            <a:ext cx="21755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42889" y="235803"/>
            <a:ext cx="9346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en-US" sz="4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78526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68"/>
            <a:ext cx="1543319" cy="108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49711" y="1897797"/>
            <a:ext cx="57978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Look, read and tick.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4763" y="1070615"/>
            <a:ext cx="53785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27412"/>
            <a:ext cx="2971800" cy="22351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365" y="2735963"/>
            <a:ext cx="2948068" cy="21266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815" y="4495801"/>
            <a:ext cx="3072369" cy="23027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131" y="4495801"/>
            <a:ext cx="3284048" cy="24338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21709" y="2286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61759" y="228599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42889" y="235803"/>
            <a:ext cx="93465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40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609600"/>
            <a:ext cx="6895174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41458" y="1019211"/>
            <a:ext cx="74518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Say and do actions.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411926"/>
            <a:ext cx="3146073" cy="2217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422648"/>
            <a:ext cx="2993398" cy="220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57098"/>
            <a:ext cx="3124200" cy="2033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053924"/>
            <a:ext cx="3048000" cy="20608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08811" y="-76200"/>
            <a:ext cx="25013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19033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40"/>
            <a:ext cx="9144000" cy="682231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2" y="2319942"/>
            <a:ext cx="4552950" cy="2962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" name="Track 1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90725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6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1694" y1="16934" x2="71694" y2="16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2838" y="4114800"/>
            <a:ext cx="4741485" cy="3127147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05" b="96145" l="7979" r="98138">
                        <a14:foregroundMark x1="95213" y1="29880" x2="95213" y2="29880"/>
                        <a14:foregroundMark x1="94681" y1="32289" x2="94681" y2="32289"/>
                        <a14:foregroundMark x1="95213" y1="34940" x2="95213" y2="34940"/>
                        <a14:foregroundMark x1="16489" y1="10120" x2="16489" y2="10120"/>
                        <a14:foregroundMark x1="80851" y1="56627" x2="80851" y2="56627"/>
                        <a14:foregroundMark x1="78723" y1="54217" x2="78723" y2="54217"/>
                        <a14:foregroundMark x1="86702" y1="25060" x2="86702" y2="25060"/>
                        <a14:foregroundMark x1="67553" y1="11084" x2="67553" y2="11084"/>
                        <a14:foregroundMark x1="43351" y1="22892" x2="43351" y2="22892"/>
                        <a14:foregroundMark x1="68792" y1="34358" x2="68792" y2="34358"/>
                        <a14:foregroundMark x1="81879" y1="25978" x2="81879" y2="25978"/>
                        <a14:backgroundMark x1="77394" y1="83614" x2="77394" y2="83614"/>
                        <a14:backgroundMark x1="75798" y1="81205" x2="75798" y2="812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898" y="4114800"/>
            <a:ext cx="1778733" cy="14881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0" y="39796"/>
            <a:ext cx="4343400" cy="2932004"/>
            <a:chOff x="0" y="39796"/>
            <a:chExt cx="4343400" cy="2932004"/>
          </a:xfrm>
        </p:grpSpPr>
        <p:pic>
          <p:nvPicPr>
            <p:cNvPr id="14" name="Picture 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6"/>
              <a:ext cx="120015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1696520" y="887521"/>
              <a:ext cx="211949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000" b="1" cap="none" spc="0" dirty="0" smtClean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Unit 3</a:t>
              </a:r>
              <a:endParaRPr lang="en-US" sz="60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69133" y="1863804"/>
              <a:ext cx="317426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6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Lesson 2</a:t>
              </a:r>
              <a:endPara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226403"/>
            <a:ext cx="53785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887" t="2158" r="3299" b="3589"/>
          <a:stretch/>
        </p:blipFill>
        <p:spPr>
          <a:xfrm>
            <a:off x="2133600" y="2286000"/>
            <a:ext cx="4953000" cy="3505200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74309" y="5715000"/>
            <a:ext cx="2545491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 smtClean="0">
                <a:latin typeface="Comic Sans MS" pitchFamily="66" charset="0"/>
              </a:rPr>
              <a:t>brown</a:t>
            </a:r>
            <a:endParaRPr lang="en-US" altLang="en-US" sz="5400" dirty="0"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21709" y="2286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61759" y="228599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42889" y="235803"/>
            <a:ext cx="93465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49653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226403"/>
            <a:ext cx="53785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b="33015"/>
          <a:stretch/>
        </p:blipFill>
        <p:spPr>
          <a:xfrm>
            <a:off x="1721709" y="2101128"/>
            <a:ext cx="4983891" cy="3537672"/>
          </a:xfrm>
          <a:prstGeom prst="rect">
            <a:avLst/>
          </a:prstGeom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474309" y="5715000"/>
            <a:ext cx="2545491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 smtClean="0">
                <a:latin typeface="Comic Sans MS" pitchFamily="66" charset="0"/>
              </a:rPr>
              <a:t>small</a:t>
            </a:r>
            <a:endParaRPr lang="en-US" altLang="en-US" sz="5400" dirty="0"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21709" y="2286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61759" y="228599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42889" y="235803"/>
            <a:ext cx="93465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27279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2" y="0"/>
            <a:ext cx="3945698" cy="269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-29227"/>
            <a:ext cx="3962400" cy="263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" y="3467648"/>
            <a:ext cx="3899770" cy="270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3467648"/>
            <a:ext cx="3962399" cy="270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702" y="2680864"/>
            <a:ext cx="377304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500" dirty="0" smtClean="0">
                <a:latin typeface="Comic Sans MS" pitchFamily="66" charset="0"/>
              </a:rPr>
              <a:t>It is a </a:t>
            </a:r>
            <a:r>
              <a:rPr lang="en-US" altLang="en-US" sz="4500" dirty="0" smtClean="0">
                <a:solidFill>
                  <a:srgbClr val="FF3399"/>
                </a:solidFill>
                <a:latin typeface="Comic Sans MS" pitchFamily="66" charset="0"/>
              </a:rPr>
              <a:t>c</a:t>
            </a:r>
            <a:r>
              <a:rPr lang="en-US" altLang="en-US" sz="4500" dirty="0" smtClean="0">
                <a:latin typeface="Comic Sans MS" pitchFamily="66" charset="0"/>
              </a:rPr>
              <a:t>ow.</a:t>
            </a:r>
            <a:endParaRPr lang="en-US" altLang="en-US" sz="45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061" y="6082434"/>
            <a:ext cx="377304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500" dirty="0" smtClean="0">
                <a:latin typeface="Comic Sans MS" pitchFamily="66" charset="0"/>
              </a:rPr>
              <a:t>It is a </a:t>
            </a:r>
            <a:r>
              <a:rPr lang="en-US" altLang="en-US" sz="4500" dirty="0" smtClean="0">
                <a:solidFill>
                  <a:srgbClr val="FF3399"/>
                </a:solidFill>
                <a:latin typeface="Comic Sans MS" pitchFamily="66" charset="0"/>
              </a:rPr>
              <a:t>c</a:t>
            </a:r>
            <a:r>
              <a:rPr lang="en-US" altLang="en-US" sz="4500" dirty="0" smtClean="0">
                <a:latin typeface="Comic Sans MS" pitchFamily="66" charset="0"/>
              </a:rPr>
              <a:t>at.</a:t>
            </a:r>
            <a:endParaRPr lang="en-US" altLang="en-US" sz="45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81601" y="6082434"/>
            <a:ext cx="345989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500" dirty="0" smtClean="0">
                <a:latin typeface="Comic Sans MS" pitchFamily="66" charset="0"/>
              </a:rPr>
              <a:t>It is small.</a:t>
            </a:r>
            <a:endParaRPr lang="en-US" altLang="en-US" sz="45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81601" y="2563559"/>
            <a:ext cx="437967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500" dirty="0" smtClean="0">
                <a:latin typeface="Comic Sans MS" pitchFamily="66" charset="0"/>
              </a:rPr>
              <a:t>It is brown.</a:t>
            </a:r>
            <a:endParaRPr lang="en-US" altLang="en-US" sz="4500" dirty="0">
              <a:latin typeface="Comic Sans MS" pitchFamily="66" charset="0"/>
            </a:endParaRPr>
          </a:p>
        </p:txBody>
      </p:sp>
      <p:pic>
        <p:nvPicPr>
          <p:cNvPr id="10" name="Track 1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2603188"/>
            <a:ext cx="774694" cy="77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515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32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990600"/>
            <a:ext cx="53785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325927" y="5934075"/>
            <a:ext cx="437967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 smtClean="0">
                <a:latin typeface="Comic Sans MS" pitchFamily="66" charset="0"/>
              </a:rPr>
              <a:t>It is a </a:t>
            </a:r>
            <a:r>
              <a:rPr lang="en-US" altLang="en-US" sz="5400" dirty="0" smtClean="0">
                <a:solidFill>
                  <a:srgbClr val="FF3399"/>
                </a:solidFill>
                <a:latin typeface="Comic Sans MS" pitchFamily="66" charset="0"/>
              </a:rPr>
              <a:t>c</a:t>
            </a:r>
            <a:r>
              <a:rPr lang="en-US" altLang="en-US" sz="5400" dirty="0" smtClean="0">
                <a:latin typeface="Comic Sans MS" pitchFamily="66" charset="0"/>
              </a:rPr>
              <a:t>ow.</a:t>
            </a:r>
            <a:endParaRPr lang="en-US" altLang="en-US" sz="5400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91156"/>
            <a:ext cx="5523554" cy="415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t is a c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53400" y="6091237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21709" y="2286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1759" y="228599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42889" y="235803"/>
            <a:ext cx="93465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385</Words>
  <Application>Microsoft Office PowerPoint</Application>
  <PresentationFormat>On-screen Show (4:3)</PresentationFormat>
  <Paragraphs>103</Paragraphs>
  <Slides>24</Slides>
  <Notes>9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Windows User</cp:lastModifiedBy>
  <cp:revision>69</cp:revision>
  <dcterms:created xsi:type="dcterms:W3CDTF">2006-08-16T00:00:00Z</dcterms:created>
  <dcterms:modified xsi:type="dcterms:W3CDTF">2020-04-09T04:26:03Z</dcterms:modified>
</cp:coreProperties>
</file>