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slideLayouts/slideLayout12.xml" ContentType="application/vnd.openxmlformats-officedocument.presentationml.slideLayout+xml"/>
  <Override PartName="/ppt/theme/theme9.xml" ContentType="application/vnd.openxmlformats-officedocument.theme+xml"/>
  <Override PartName="/ppt/slideLayouts/slideLayout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media2.wav" ContentType="audio/x-wav"/>
  <Override PartName="/ppt/notesSlides/notesSlide9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10.xml" ContentType="application/vnd.openxmlformats-officedocument.presentationml.notesSlide+xml"/>
  <Override PartName="/ppt/media/audio5.wav" ContentType="audio/x-wav"/>
  <Override PartName="/ppt/media/audio6.wav" ContentType="audio/x-wav"/>
  <Override PartName="/ppt/comments/comment1.xml" ContentType="application/vnd.openxmlformats-officedocument.presentationml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7.wav" ContentType="audio/x-wav"/>
  <Override PartName="/ppt/media/image67.jpg" ContentType="image/gif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512050" r:id="rId1"/>
    <p:sldMasterId id="2147512065" r:id="rId2"/>
    <p:sldMasterId id="2147512067" r:id="rId3"/>
    <p:sldMasterId id="2147512069" r:id="rId4"/>
    <p:sldMasterId id="2147512071" r:id="rId5"/>
    <p:sldMasterId id="2147512073" r:id="rId6"/>
    <p:sldMasterId id="2147512075" r:id="rId7"/>
    <p:sldMasterId id="2147512077" r:id="rId8"/>
    <p:sldMasterId id="2147512292" r:id="rId9"/>
    <p:sldMasterId id="2147512475" r:id="rId10"/>
  </p:sldMasterIdLst>
  <p:notesMasterIdLst>
    <p:notesMasterId r:id="rId41"/>
  </p:notesMasterIdLst>
  <p:handoutMasterIdLst>
    <p:handoutMasterId r:id="rId42"/>
  </p:handoutMasterIdLst>
  <p:sldIdLst>
    <p:sldId id="267" r:id="rId11"/>
    <p:sldId id="268" r:id="rId12"/>
    <p:sldId id="683" r:id="rId13"/>
    <p:sldId id="675" r:id="rId14"/>
    <p:sldId id="640" r:id="rId15"/>
    <p:sldId id="656" r:id="rId16"/>
    <p:sldId id="657" r:id="rId17"/>
    <p:sldId id="658" r:id="rId18"/>
    <p:sldId id="671" r:id="rId19"/>
    <p:sldId id="672" r:id="rId20"/>
    <p:sldId id="676" r:id="rId21"/>
    <p:sldId id="256" r:id="rId22"/>
    <p:sldId id="257" r:id="rId23"/>
    <p:sldId id="258" r:id="rId24"/>
    <p:sldId id="259" r:id="rId25"/>
    <p:sldId id="261" r:id="rId26"/>
    <p:sldId id="262" r:id="rId27"/>
    <p:sldId id="701" r:id="rId28"/>
    <p:sldId id="682" r:id="rId29"/>
    <p:sldId id="702" r:id="rId30"/>
    <p:sldId id="703" r:id="rId31"/>
    <p:sldId id="704" r:id="rId32"/>
    <p:sldId id="260" r:id="rId33"/>
    <p:sldId id="705" r:id="rId34"/>
    <p:sldId id="706" r:id="rId35"/>
    <p:sldId id="263" r:id="rId36"/>
    <p:sldId id="264" r:id="rId37"/>
    <p:sldId id="265" r:id="rId38"/>
    <p:sldId id="266" r:id="rId39"/>
    <p:sldId id="691" r:id="rId40"/>
  </p:sldIdLst>
  <p:sldSz cx="9144000" cy="5143500" type="screen16x9"/>
  <p:notesSz cx="9236075" cy="6950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4025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1225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68425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5625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90">
          <p15:clr>
            <a:srgbClr val="A4A3A4"/>
          </p15:clr>
        </p15:guide>
        <p15:guide id="2" pos="2909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Thiềm Tây" initials="NTT" lastIdx="1" clrIdx="0">
    <p:extLst>
      <p:ext uri="{19B8F6BF-5375-455C-9EA6-DF929625EA0E}">
        <p15:presenceInfo xmlns:p15="http://schemas.microsoft.com/office/powerpoint/2012/main" userId="S::3102743408@haiphong.itrithuc.vn::40338f67-a19d-4002-93df-02eabb553b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2C0B"/>
    <a:srgbClr val="F2FEA8"/>
    <a:srgbClr val="FF3399"/>
    <a:srgbClr val="0000FF"/>
    <a:srgbClr val="561EE2"/>
    <a:srgbClr val="000066"/>
    <a:srgbClr val="D1F20E"/>
    <a:srgbClr val="CEE020"/>
    <a:srgbClr val="FDAF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51" autoAdjust="0"/>
    <p:restoredTop sz="76703" autoAdjust="0"/>
  </p:normalViewPr>
  <p:slideViewPr>
    <p:cSldViewPr>
      <p:cViewPr varScale="1">
        <p:scale>
          <a:sx n="86" d="100"/>
          <a:sy n="86" d="100"/>
        </p:scale>
        <p:origin x="360" y="6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71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1840" y="56"/>
      </p:cViewPr>
      <p:guideLst>
        <p:guide orient="horz" pos="2190"/>
        <p:guide pos="29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0-07T12:59:51.416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2400" y="6446839"/>
            <a:ext cx="4002088" cy="346075"/>
          </a:xfrm>
          <a:prstGeom prst="rect">
            <a:avLst/>
          </a:prstGeom>
        </p:spPr>
        <p:txBody>
          <a:bodyPr vert="horz" wrap="square" lIns="87512" tIns="43756" rIns="87512" bIns="4375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78BD6AE-3B84-487F-87E6-4C9CE67C57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66219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02088" cy="347663"/>
          </a:xfrm>
          <a:prstGeom prst="rect">
            <a:avLst/>
          </a:prstGeom>
        </p:spPr>
        <p:txBody>
          <a:bodyPr vert="horz" lIns="87512" tIns="43756" rIns="87512" bIns="4375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2400" y="1"/>
            <a:ext cx="4002088" cy="347663"/>
          </a:xfrm>
          <a:prstGeom prst="rect">
            <a:avLst/>
          </a:prstGeom>
        </p:spPr>
        <p:txBody>
          <a:bodyPr vert="horz" lIns="87512" tIns="43756" rIns="87512" bIns="4375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3187A9F-B54B-4ED7-94C0-16671333B23F}" type="datetimeFigureOut">
              <a:rPr lang="en-US"/>
              <a:pPr>
                <a:defRPr/>
              </a:pPr>
              <a:t>10/8/2022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01875" y="520700"/>
            <a:ext cx="4632325" cy="2606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512" tIns="43756" rIns="87512" bIns="4375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926" y="3302000"/>
            <a:ext cx="7388225" cy="3125788"/>
          </a:xfrm>
          <a:prstGeom prst="rect">
            <a:avLst/>
          </a:prstGeom>
        </p:spPr>
        <p:txBody>
          <a:bodyPr vert="horz" lIns="87512" tIns="43756" rIns="87512" bIns="43756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02414"/>
            <a:ext cx="4002088" cy="346075"/>
          </a:xfrm>
          <a:prstGeom prst="rect">
            <a:avLst/>
          </a:prstGeom>
        </p:spPr>
        <p:txBody>
          <a:bodyPr vert="horz" lIns="87512" tIns="43756" rIns="87512" bIns="4375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2400" y="6602414"/>
            <a:ext cx="4002088" cy="346075"/>
          </a:xfrm>
          <a:prstGeom prst="rect">
            <a:avLst/>
          </a:prstGeom>
        </p:spPr>
        <p:txBody>
          <a:bodyPr vert="horz" wrap="square" lIns="87512" tIns="43756" rIns="87512" bIns="4375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11F122B-D3DA-45B3-AF6E-EBC95D7999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3397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40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12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4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6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859" algn="l" defTabSz="9135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613" algn="l" defTabSz="9135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396" algn="l" defTabSz="9135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167" algn="l" defTabSz="9135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01875" y="520700"/>
            <a:ext cx="4632325" cy="26066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1000" baseline="0" dirty="0"/>
              <a:t>GV </a:t>
            </a:r>
            <a:r>
              <a:rPr lang="en-US" altLang="en-US" sz="1000" baseline="0" dirty="0" err="1"/>
              <a:t>chuẩn</a:t>
            </a:r>
            <a:r>
              <a:rPr lang="en-US" altLang="en-US" sz="1000" baseline="0" dirty="0"/>
              <a:t> </a:t>
            </a:r>
            <a:r>
              <a:rPr lang="en-US" altLang="en-US" sz="1000" baseline="0" dirty="0" err="1"/>
              <a:t>bị</a:t>
            </a:r>
            <a:r>
              <a:rPr lang="en-US" altLang="en-US" sz="1000" baseline="0" dirty="0"/>
              <a:t> </a:t>
            </a:r>
            <a:r>
              <a:rPr lang="en-US" altLang="en-US" sz="1000" baseline="0" dirty="0" err="1"/>
              <a:t>bộ</a:t>
            </a:r>
            <a:r>
              <a:rPr lang="en-US" altLang="en-US" sz="1000" baseline="0" dirty="0"/>
              <a:t> flashcards </a:t>
            </a:r>
            <a:r>
              <a:rPr lang="en-US" altLang="en-US" sz="1000" baseline="0" dirty="0" err="1"/>
              <a:t>bao</a:t>
            </a:r>
            <a:r>
              <a:rPr lang="en-US" altLang="en-US" sz="1000" baseline="0" dirty="0"/>
              <a:t> </a:t>
            </a:r>
            <a:r>
              <a:rPr lang="en-US" altLang="en-US" sz="1000" baseline="0" dirty="0" err="1"/>
              <a:t>gồm</a:t>
            </a:r>
            <a:r>
              <a:rPr lang="en-US" altLang="en-US" sz="1000" baseline="0" dirty="0"/>
              <a:t>: book, cup, lamp </a:t>
            </a:r>
            <a:r>
              <a:rPr lang="en-US" altLang="en-US" sz="1000" baseline="0" dirty="0" err="1"/>
              <a:t>và</a:t>
            </a:r>
            <a:r>
              <a:rPr lang="en-US" altLang="en-US" sz="1000" baseline="0" dirty="0"/>
              <a:t> schoolbag.</a:t>
            </a:r>
          </a:p>
          <a:p>
            <a:r>
              <a:rPr lang="en-US" altLang="en-US" sz="1000" baseline="0" dirty="0"/>
              <a:t>GV (</a:t>
            </a:r>
            <a:r>
              <a:rPr lang="en-US" altLang="en-US" sz="1000" baseline="0" dirty="0" err="1"/>
              <a:t>Hoặc</a:t>
            </a:r>
            <a:r>
              <a:rPr lang="en-US" altLang="en-US" sz="1000" baseline="0" dirty="0"/>
              <a:t> </a:t>
            </a:r>
            <a:r>
              <a:rPr lang="en-US" altLang="en-US" sz="1000" baseline="0" dirty="0" err="1"/>
              <a:t>để</a:t>
            </a:r>
            <a:r>
              <a:rPr lang="en-US" altLang="en-US" sz="1000" baseline="0" dirty="0"/>
              <a:t> HS </a:t>
            </a:r>
            <a:r>
              <a:rPr lang="en-US" altLang="en-US" sz="1000" baseline="0" dirty="0" err="1"/>
              <a:t>nói</a:t>
            </a:r>
            <a:r>
              <a:rPr lang="en-US" altLang="en-US" sz="1000" baseline="0" dirty="0"/>
              <a:t>): There is a…</a:t>
            </a:r>
          </a:p>
          <a:p>
            <a:r>
              <a:rPr lang="en-US" altLang="en-US" sz="1000" baseline="0" dirty="0" err="1"/>
              <a:t>Gv</a:t>
            </a:r>
            <a:r>
              <a:rPr lang="en-US" altLang="en-US" sz="1000" baseline="0" dirty="0"/>
              <a:t> </a:t>
            </a:r>
            <a:r>
              <a:rPr lang="en-US" altLang="en-US" sz="1000" baseline="0" dirty="0" err="1"/>
              <a:t>gọi</a:t>
            </a:r>
            <a:r>
              <a:rPr lang="en-US" altLang="en-US" sz="1000" baseline="0" dirty="0"/>
              <a:t> </a:t>
            </a:r>
            <a:r>
              <a:rPr lang="en-US" altLang="en-US" sz="1000" baseline="0" dirty="0" err="1"/>
              <a:t>đại</a:t>
            </a:r>
            <a:r>
              <a:rPr lang="en-US" altLang="en-US" sz="1000" baseline="0" dirty="0"/>
              <a:t> </a:t>
            </a:r>
            <a:r>
              <a:rPr lang="en-US" altLang="en-US" sz="1000" baseline="0" dirty="0" err="1"/>
              <a:t>diện</a:t>
            </a:r>
            <a:r>
              <a:rPr lang="en-US" altLang="en-US" sz="1000" baseline="0" dirty="0"/>
              <a:t> </a:t>
            </a:r>
            <a:r>
              <a:rPr lang="en-US" altLang="en-US" sz="1000" baseline="0" dirty="0" err="1"/>
              <a:t>từng</a:t>
            </a:r>
            <a:r>
              <a:rPr lang="en-US" altLang="en-US" sz="1000" baseline="0" dirty="0"/>
              <a:t> </a:t>
            </a:r>
            <a:r>
              <a:rPr lang="en-US" altLang="en-US" sz="1000" baseline="0" dirty="0" err="1"/>
              <a:t>nhóm</a:t>
            </a:r>
            <a:r>
              <a:rPr lang="en-US" altLang="en-US" sz="1000" baseline="0" dirty="0"/>
              <a:t> </a:t>
            </a:r>
            <a:r>
              <a:rPr lang="en-US" altLang="en-US" sz="1000" baseline="0" dirty="0" err="1"/>
              <a:t>lên</a:t>
            </a:r>
            <a:r>
              <a:rPr lang="en-US" altLang="en-US" sz="1000" baseline="0" dirty="0"/>
              <a:t> </a:t>
            </a:r>
            <a:r>
              <a:rPr lang="en-US" altLang="en-US" sz="1000" baseline="0" dirty="0" err="1"/>
              <a:t>bảng</a:t>
            </a:r>
            <a:r>
              <a:rPr lang="en-US" altLang="en-US" sz="1000" baseline="0" dirty="0"/>
              <a:t>.</a:t>
            </a:r>
            <a:r>
              <a:rPr lang="en-US" sz="1000" b="0" baseline="0" dirty="0"/>
              <a:t> HS </a:t>
            </a:r>
            <a:r>
              <a:rPr lang="en-US" sz="1000" b="0" baseline="0" dirty="0" err="1"/>
              <a:t>sẽ</a:t>
            </a:r>
            <a:r>
              <a:rPr lang="en-US" sz="1000" b="0" baseline="0" dirty="0"/>
              <a:t> </a:t>
            </a:r>
            <a:r>
              <a:rPr lang="en-US" sz="1000" b="0" baseline="0" dirty="0" err="1"/>
              <a:t>đập</a:t>
            </a:r>
            <a:r>
              <a:rPr lang="en-US" sz="1000" b="0" baseline="0" dirty="0"/>
              <a:t> </a:t>
            </a:r>
            <a:r>
              <a:rPr lang="en-US" sz="1000" b="0" baseline="0" dirty="0" err="1"/>
              <a:t>tay</a:t>
            </a:r>
            <a:r>
              <a:rPr lang="en-US" sz="1000" b="0" baseline="0" dirty="0"/>
              <a:t> </a:t>
            </a:r>
            <a:r>
              <a:rPr lang="en-US" sz="1000" b="0" baseline="0" dirty="0" err="1"/>
              <a:t>vào</a:t>
            </a:r>
            <a:r>
              <a:rPr lang="en-US" sz="1000" b="0" baseline="0" dirty="0"/>
              <a:t> </a:t>
            </a:r>
            <a:r>
              <a:rPr lang="en-US" sz="1000" b="0" baseline="0" dirty="0" err="1"/>
              <a:t>bức</a:t>
            </a:r>
            <a:r>
              <a:rPr lang="en-US" sz="1000" b="0" baseline="0" dirty="0"/>
              <a:t> </a:t>
            </a:r>
            <a:r>
              <a:rPr lang="en-US" sz="1000" b="0" baseline="0" dirty="0" err="1"/>
              <a:t>tranh</a:t>
            </a:r>
            <a:r>
              <a:rPr lang="en-US" sz="1000" b="0" baseline="0" dirty="0"/>
              <a:t> </a:t>
            </a:r>
            <a:r>
              <a:rPr lang="en-US" sz="1000" b="0" baseline="0" dirty="0" err="1"/>
              <a:t>tương</a:t>
            </a:r>
            <a:r>
              <a:rPr lang="en-US" sz="1000" b="0" baseline="0" dirty="0"/>
              <a:t> </a:t>
            </a:r>
            <a:r>
              <a:rPr lang="en-US" sz="1000" b="0" baseline="0" dirty="0" err="1"/>
              <a:t>ứng</a:t>
            </a:r>
            <a:r>
              <a:rPr lang="en-US" sz="1000" b="0" baseline="0" dirty="0"/>
              <a:t> </a:t>
            </a:r>
            <a:r>
              <a:rPr lang="en-US" sz="1000" b="0" baseline="0" dirty="0" err="1"/>
              <a:t>trên</a:t>
            </a:r>
            <a:r>
              <a:rPr lang="en-US" sz="1000" b="0" baseline="0" dirty="0"/>
              <a:t> </a:t>
            </a:r>
            <a:r>
              <a:rPr lang="en-US" sz="1000" b="0" baseline="0" dirty="0" err="1"/>
              <a:t>bảng</a:t>
            </a:r>
            <a:r>
              <a:rPr lang="en-US" sz="1000" b="0" baseline="0" dirty="0"/>
              <a:t>. </a:t>
            </a:r>
            <a:r>
              <a:rPr lang="en-US" altLang="en-US" sz="1000" baseline="0" dirty="0"/>
              <a:t> </a:t>
            </a:r>
            <a:r>
              <a:rPr lang="en-US" altLang="en-US" sz="1000" baseline="0" dirty="0" err="1"/>
              <a:t>Mỗi</a:t>
            </a:r>
            <a:r>
              <a:rPr lang="en-US" altLang="en-US" sz="1000" baseline="0" dirty="0"/>
              <a:t> </a:t>
            </a:r>
            <a:r>
              <a:rPr lang="en-US" altLang="en-US" sz="1000" baseline="0" dirty="0" err="1"/>
              <a:t>câu</a:t>
            </a:r>
            <a:r>
              <a:rPr lang="en-US" altLang="en-US" sz="1000" baseline="0" dirty="0"/>
              <a:t> </a:t>
            </a:r>
            <a:r>
              <a:rPr lang="en-US" altLang="en-US" sz="1000" baseline="0" dirty="0" err="1"/>
              <a:t>trả</a:t>
            </a:r>
            <a:r>
              <a:rPr lang="en-US" altLang="en-US" sz="1000" baseline="0" dirty="0"/>
              <a:t> </a:t>
            </a:r>
            <a:r>
              <a:rPr lang="en-US" altLang="en-US" sz="1000" baseline="0" dirty="0" err="1"/>
              <a:t>lời</a:t>
            </a:r>
            <a:r>
              <a:rPr lang="en-US" altLang="en-US" sz="1000" baseline="0" dirty="0"/>
              <a:t> </a:t>
            </a:r>
            <a:r>
              <a:rPr lang="en-US" altLang="en-US" sz="1000" baseline="0" dirty="0" err="1"/>
              <a:t>đúng</a:t>
            </a:r>
            <a:r>
              <a:rPr lang="en-US" altLang="en-US" sz="1000" baseline="0" dirty="0"/>
              <a:t> </a:t>
            </a:r>
            <a:r>
              <a:rPr lang="en-US" altLang="en-US" sz="1000" baseline="0" dirty="0" err="1"/>
              <a:t>được</a:t>
            </a:r>
            <a:r>
              <a:rPr lang="en-US" altLang="en-US" sz="1000" baseline="0" dirty="0"/>
              <a:t> 1 </a:t>
            </a:r>
            <a:r>
              <a:rPr lang="en-US" altLang="en-US" sz="1000" baseline="0" dirty="0" err="1"/>
              <a:t>sao</a:t>
            </a:r>
            <a:r>
              <a:rPr lang="en-US" altLang="en-US" sz="1000" baseline="0" dirty="0"/>
              <a:t>.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549FA65-BC30-4F02-A78B-6B370E073400}" type="slidenum">
              <a:rPr lang="en-US" altLang="en-US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F122B-D3DA-45B3-AF6E-EBC95D799991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0793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F122B-D3DA-45B3-AF6E-EBC95D799991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1471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01875" y="520700"/>
            <a:ext cx="4632325" cy="26066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GV </a:t>
            </a:r>
            <a:r>
              <a:rPr lang="en-US" altLang="en-US" dirty="0" err="1"/>
              <a:t>gợi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mở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từ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vựng</a:t>
            </a:r>
            <a:r>
              <a:rPr lang="en-US" altLang="en-US" baseline="0" dirty="0"/>
              <a:t>: What’s it? It’s a…</a:t>
            </a:r>
            <a:endParaRPr lang="en-US" altLang="en-US" dirty="0"/>
          </a:p>
          <a:p>
            <a:r>
              <a:rPr lang="en-US" altLang="en-US" dirty="0" err="1"/>
              <a:t>Ôn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tập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lại</a:t>
            </a:r>
            <a:r>
              <a:rPr lang="en-US" altLang="en-US" baseline="0" dirty="0"/>
              <a:t> 4 </a:t>
            </a:r>
            <a:r>
              <a:rPr lang="en-US" altLang="en-US" baseline="0" dirty="0" err="1"/>
              <a:t>từ</a:t>
            </a:r>
            <a:r>
              <a:rPr lang="en-US" altLang="en-US" baseline="0" dirty="0"/>
              <a:t> : book, cup, lamp </a:t>
            </a:r>
            <a:r>
              <a:rPr lang="en-US" altLang="en-US" baseline="0" dirty="0" err="1"/>
              <a:t>và</a:t>
            </a:r>
            <a:r>
              <a:rPr lang="en-US" altLang="en-US" baseline="0" dirty="0"/>
              <a:t> schoolbag.</a:t>
            </a:r>
            <a:endParaRPr lang="en-US" altLang="en-US" dirty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549FA65-BC30-4F02-A78B-6B370E073400}" type="slidenum">
              <a:rPr lang="en-US" altLang="en-US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01875" y="520700"/>
            <a:ext cx="4632325" cy="26066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err="1"/>
              <a:t>Gv</a:t>
            </a:r>
            <a:r>
              <a:rPr lang="en-US" altLang="en-US" dirty="0"/>
              <a:t> </a:t>
            </a:r>
            <a:r>
              <a:rPr lang="en-US" altLang="en-US" dirty="0" err="1"/>
              <a:t>hướng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dẫn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làm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câu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mẫu</a:t>
            </a:r>
            <a:r>
              <a:rPr lang="en-US" altLang="en-US" baseline="0" dirty="0"/>
              <a:t>.</a:t>
            </a:r>
          </a:p>
          <a:p>
            <a:r>
              <a:rPr lang="en-US" altLang="en-US" baseline="0" dirty="0" err="1"/>
              <a:t>Dùng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cấu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trúc</a:t>
            </a:r>
            <a:r>
              <a:rPr lang="en-US" altLang="en-US" baseline="0" dirty="0"/>
              <a:t>: There is a… </a:t>
            </a:r>
            <a:r>
              <a:rPr lang="en-US" altLang="en-US" baseline="0" dirty="0" err="1"/>
              <a:t>để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nói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tới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các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đồ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vật</a:t>
            </a:r>
            <a:r>
              <a:rPr lang="en-US" altLang="en-US" baseline="0" dirty="0"/>
              <a:t> ở </a:t>
            </a:r>
            <a:r>
              <a:rPr lang="en-US" altLang="en-US" baseline="0" dirty="0" err="1"/>
              <a:t>trong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bức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tranh</a:t>
            </a:r>
            <a:r>
              <a:rPr lang="en-US" altLang="en-US" baseline="0" dirty="0"/>
              <a:t>.</a:t>
            </a: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7713CA1-E6CC-4BC7-B12F-367FF2E0F790}" type="slidenum">
              <a:rPr lang="en-US" altLang="en-US"/>
              <a:pPr/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01875" y="520700"/>
            <a:ext cx="4632325" cy="26066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-"/>
              <a:defRPr/>
            </a:pPr>
            <a:r>
              <a:rPr lang="en-US" altLang="en-US" dirty="0"/>
              <a:t>Click </a:t>
            </a:r>
            <a:r>
              <a:rPr lang="en-US" altLang="en-US" dirty="0" err="1"/>
              <a:t>vào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loa</a:t>
            </a:r>
            <a:r>
              <a:rPr lang="en-US" altLang="en-US" baseline="0" dirty="0"/>
              <a:t> to </a:t>
            </a:r>
            <a:r>
              <a:rPr lang="en-US" altLang="en-US" baseline="0" dirty="0" err="1"/>
              <a:t>ngoài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cùng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để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nghe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toàn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bộ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câu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truyện</a:t>
            </a:r>
            <a:r>
              <a:rPr lang="en-US" altLang="en-US" baseline="0" dirty="0"/>
              <a:t>.</a:t>
            </a:r>
            <a:endParaRPr lang="en-US" altLang="en-US" dirty="0"/>
          </a:p>
          <a:p>
            <a:pPr marL="171450" indent="-171450">
              <a:buFontTx/>
              <a:buChar char="-"/>
              <a:defRPr/>
            </a:pPr>
            <a:r>
              <a:rPr lang="en-US" altLang="en-US" dirty="0"/>
              <a:t>Click </a:t>
            </a:r>
            <a:r>
              <a:rPr lang="en-US" altLang="en-US" dirty="0" err="1"/>
              <a:t>vào</a:t>
            </a:r>
            <a:r>
              <a:rPr lang="en-US" altLang="en-US" dirty="0"/>
              <a:t> </a:t>
            </a:r>
            <a:r>
              <a:rPr lang="en-US" altLang="en-US" dirty="0" err="1"/>
              <a:t>từng</a:t>
            </a:r>
            <a:r>
              <a:rPr lang="en-US" altLang="en-US" dirty="0"/>
              <a:t> </a:t>
            </a:r>
            <a:r>
              <a:rPr lang="en-US" altLang="en-US" dirty="0" err="1"/>
              <a:t>loa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nhỏ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để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luyện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tập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câu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thoại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cho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từng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nhân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vật</a:t>
            </a:r>
            <a:r>
              <a:rPr lang="en-US" altLang="en-US" baseline="0" dirty="0"/>
              <a:t>.</a:t>
            </a:r>
            <a:endParaRPr lang="en-US" altLang="en-US" dirty="0"/>
          </a:p>
          <a:p>
            <a:pPr marL="171450" indent="-171450">
              <a:buFontTx/>
              <a:buChar char="-"/>
              <a:defRPr/>
            </a:pPr>
            <a:r>
              <a:rPr lang="en-US" altLang="en-US" dirty="0"/>
              <a:t>Click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vào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biểu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tượng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cuối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bên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phải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để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đến</a:t>
            </a:r>
            <a:r>
              <a:rPr lang="en-US" altLang="en-US" baseline="0" dirty="0"/>
              <a:t> slide </a:t>
            </a:r>
            <a:r>
              <a:rPr lang="en-US" altLang="en-US" baseline="0" dirty="0" err="1"/>
              <a:t>hướng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dẫn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sử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dụng</a:t>
            </a:r>
            <a:r>
              <a:rPr lang="en-US" altLang="en-US" baseline="0" dirty="0"/>
              <a:t> SGK.</a:t>
            </a:r>
            <a:endParaRPr lang="en-US" altLang="en-US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322E303-5A1A-4349-9D79-9B79D63E6B8B}" type="slidenum">
              <a:rPr lang="en-US" altLang="en-US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01875" y="520700"/>
            <a:ext cx="4632325" cy="26066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-"/>
            </a:pPr>
            <a:r>
              <a:rPr lang="en-US" altLang="en-US" dirty="0"/>
              <a:t>Audio: There</a:t>
            </a:r>
            <a:r>
              <a:rPr lang="en-US" altLang="en-US" baseline="0" dirty="0"/>
              <a:t> is a cup.</a:t>
            </a:r>
            <a:endParaRPr lang="en-US" altLang="en-US" dirty="0"/>
          </a:p>
          <a:p>
            <a:pPr marL="171450" indent="-171450">
              <a:buFontTx/>
              <a:buChar char="-"/>
            </a:pPr>
            <a:r>
              <a:rPr lang="en-US" altLang="en-US" dirty="0" err="1"/>
              <a:t>Nhấn</a:t>
            </a:r>
            <a:r>
              <a:rPr lang="en-US" altLang="en-US" dirty="0"/>
              <a:t> </a:t>
            </a:r>
            <a:r>
              <a:rPr lang="en-US" altLang="en-US" dirty="0" err="1"/>
              <a:t>vào</a:t>
            </a:r>
            <a:r>
              <a:rPr lang="en-US" altLang="en-US" dirty="0"/>
              <a:t> </a:t>
            </a:r>
            <a:r>
              <a:rPr lang="en-US" altLang="en-US" dirty="0" err="1"/>
              <a:t>hình</a:t>
            </a:r>
            <a:r>
              <a:rPr lang="en-US" altLang="en-US" dirty="0"/>
              <a:t> </a:t>
            </a:r>
            <a:r>
              <a:rPr lang="en-US" altLang="en-US" dirty="0" err="1"/>
              <a:t>ngôi</a:t>
            </a:r>
            <a:r>
              <a:rPr lang="en-US" altLang="en-US" dirty="0"/>
              <a:t> </a:t>
            </a:r>
            <a:r>
              <a:rPr lang="en-US" altLang="en-US" dirty="0" err="1"/>
              <a:t>nhà</a:t>
            </a:r>
            <a:r>
              <a:rPr lang="en-US" altLang="en-US" dirty="0"/>
              <a:t> </a:t>
            </a:r>
            <a:r>
              <a:rPr lang="en-US" altLang="en-US" dirty="0" err="1"/>
              <a:t>để</a:t>
            </a:r>
            <a:r>
              <a:rPr lang="en-US" altLang="en-US" dirty="0"/>
              <a:t> quay </a:t>
            </a:r>
            <a:r>
              <a:rPr lang="en-US" altLang="en-US" dirty="0" err="1"/>
              <a:t>lại</a:t>
            </a:r>
            <a:r>
              <a:rPr lang="en-US" altLang="en-US" baseline="0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chuyện</a:t>
            </a:r>
            <a:r>
              <a:rPr lang="en-US" altLang="en-US" dirty="0"/>
              <a:t>.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DA93734-D263-45E6-B233-14822C32C77C}" type="slidenum">
              <a:rPr lang="en-US" altLang="en-US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01875" y="520700"/>
            <a:ext cx="4632325" cy="26066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-"/>
            </a:pPr>
            <a:r>
              <a:rPr lang="en-US" altLang="en-US" dirty="0"/>
              <a:t>Audio: </a:t>
            </a:r>
            <a:r>
              <a:rPr lang="en-US" altLang="en-US" sz="1200" dirty="0">
                <a:latin typeface="Comic Sans MS" pitchFamily="66" charset="0"/>
              </a:rPr>
              <a:t>There is a lam</a:t>
            </a:r>
            <a:r>
              <a:rPr lang="en-US" altLang="en-US" sz="1200" dirty="0">
                <a:solidFill>
                  <a:srgbClr val="FF0000"/>
                </a:solidFill>
                <a:latin typeface="Comic Sans MS" pitchFamily="66" charset="0"/>
              </a:rPr>
              <a:t>p.</a:t>
            </a:r>
            <a:endParaRPr lang="en-US" altLang="en-US" dirty="0"/>
          </a:p>
          <a:p>
            <a:pPr marL="171450" indent="-171450">
              <a:buFontTx/>
              <a:buChar char="-"/>
            </a:pPr>
            <a:r>
              <a:rPr lang="en-US" altLang="en-US" dirty="0" err="1"/>
              <a:t>Nhấn</a:t>
            </a:r>
            <a:r>
              <a:rPr lang="en-US" altLang="en-US" dirty="0"/>
              <a:t> </a:t>
            </a:r>
            <a:r>
              <a:rPr lang="en-US" altLang="en-US" dirty="0" err="1"/>
              <a:t>vào</a:t>
            </a:r>
            <a:r>
              <a:rPr lang="en-US" altLang="en-US" dirty="0"/>
              <a:t> </a:t>
            </a:r>
            <a:r>
              <a:rPr lang="en-US" altLang="en-US" dirty="0" err="1"/>
              <a:t>ngôi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nhà</a:t>
            </a:r>
            <a:r>
              <a:rPr lang="en-US" altLang="en-US" baseline="0" dirty="0"/>
              <a:t> </a:t>
            </a:r>
            <a:r>
              <a:rPr lang="en-US" altLang="en-US" dirty="0" err="1"/>
              <a:t>để</a:t>
            </a:r>
            <a:r>
              <a:rPr lang="en-US" altLang="en-US" dirty="0"/>
              <a:t> quay </a:t>
            </a:r>
            <a:r>
              <a:rPr lang="en-US" altLang="en-US" dirty="0" err="1"/>
              <a:t>lại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chuyện</a:t>
            </a:r>
            <a:r>
              <a:rPr lang="en-US" altLang="en-US" dirty="0"/>
              <a:t>.</a:t>
            </a:r>
          </a:p>
          <a:p>
            <a:pPr marL="171450" indent="-171450">
              <a:buFontTx/>
              <a:buChar char="-"/>
            </a:pPr>
            <a:endParaRPr lang="en-US" altLang="en-US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7C63CED-70C7-4A0E-85E3-3AA8EA310CE3}" type="slidenum">
              <a:rPr lang="en-US" altLang="en-US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01875" y="520700"/>
            <a:ext cx="4632325" cy="26066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-"/>
              <a:defRPr/>
            </a:pPr>
            <a:r>
              <a:rPr lang="en-US" altLang="en-US" dirty="0" err="1"/>
              <a:t>Audio:They</a:t>
            </a:r>
            <a:r>
              <a:rPr lang="en-US" altLang="en-US" baseline="0" dirty="0"/>
              <a:t> are beautiful.</a:t>
            </a:r>
            <a:endParaRPr lang="en-US" altLang="en-US" dirty="0"/>
          </a:p>
          <a:p>
            <a:pPr marL="171450" indent="-171450">
              <a:buFontTx/>
              <a:buChar char="-"/>
              <a:defRPr/>
            </a:pPr>
            <a:r>
              <a:rPr lang="en-US" altLang="en-US" dirty="0" err="1"/>
              <a:t>Nhấn</a:t>
            </a:r>
            <a:r>
              <a:rPr lang="en-US" altLang="en-US" dirty="0"/>
              <a:t> </a:t>
            </a:r>
            <a:r>
              <a:rPr lang="en-US" altLang="en-US" dirty="0" err="1"/>
              <a:t>vào</a:t>
            </a:r>
            <a:r>
              <a:rPr lang="en-US" altLang="en-US" dirty="0"/>
              <a:t> </a:t>
            </a:r>
            <a:r>
              <a:rPr lang="en-US" altLang="en-US" dirty="0" err="1"/>
              <a:t>hình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ảnh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ngôi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nhà</a:t>
            </a:r>
            <a:r>
              <a:rPr lang="en-US" altLang="en-US" baseline="0" dirty="0"/>
              <a:t> </a:t>
            </a:r>
            <a:r>
              <a:rPr lang="en-US" altLang="en-US" dirty="0" err="1"/>
              <a:t>để</a:t>
            </a:r>
            <a:r>
              <a:rPr lang="en-US" altLang="en-US" dirty="0"/>
              <a:t> quay </a:t>
            </a:r>
            <a:r>
              <a:rPr lang="en-US" altLang="en-US" dirty="0" err="1"/>
              <a:t>lại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chuyện</a:t>
            </a:r>
            <a:r>
              <a:rPr lang="en-US" altLang="en-US" dirty="0"/>
              <a:t>.</a:t>
            </a:r>
          </a:p>
          <a:p>
            <a:pPr>
              <a:defRPr/>
            </a:pPr>
            <a:endParaRPr lang="en-US" altLang="en-US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0EE1F8A-4E7E-4E79-82FA-1A24220560EA}" type="slidenum">
              <a:rPr lang="en-US" altLang="en-US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01875" y="520700"/>
            <a:ext cx="4632325" cy="26066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- </a:t>
            </a:r>
            <a:r>
              <a:rPr lang="en-US" altLang="en-US" dirty="0" err="1"/>
              <a:t>Hướng</a:t>
            </a:r>
            <a:r>
              <a:rPr lang="en-US" altLang="en-US" dirty="0"/>
              <a:t> </a:t>
            </a:r>
            <a:r>
              <a:rPr lang="en-US" altLang="en-US" dirty="0" err="1"/>
              <a:t>dẫn</a:t>
            </a:r>
            <a:r>
              <a:rPr lang="en-US" altLang="en-US" dirty="0"/>
              <a:t> HS </a:t>
            </a:r>
            <a:r>
              <a:rPr lang="en-US" altLang="en-US" dirty="0" err="1"/>
              <a:t>sử</a:t>
            </a:r>
            <a:r>
              <a:rPr lang="en-US" altLang="en-US" dirty="0"/>
              <a:t> </a:t>
            </a:r>
            <a:r>
              <a:rPr lang="en-US" altLang="en-US" dirty="0" err="1"/>
              <a:t>dụng</a:t>
            </a:r>
            <a:r>
              <a:rPr lang="en-US" altLang="en-US" dirty="0"/>
              <a:t> </a:t>
            </a:r>
            <a:r>
              <a:rPr lang="en-US" altLang="en-US" dirty="0" err="1"/>
              <a:t>sách</a:t>
            </a:r>
            <a:endParaRPr lang="en-US" alt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FF436BC-A694-4894-9355-8CAABA2449DA}" type="slidenum">
              <a:rPr lang="en-US" altLang="en-US"/>
              <a:pPr/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1875" y="520700"/>
            <a:ext cx="4632325" cy="2606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đóng</a:t>
            </a:r>
            <a:r>
              <a:rPr lang="en-US" baseline="0" dirty="0"/>
              <a:t> </a:t>
            </a:r>
            <a:r>
              <a:rPr lang="en-US" baseline="0" dirty="0" err="1"/>
              <a:t>vai</a:t>
            </a:r>
            <a:r>
              <a:rPr lang="en-US" baseline="0" dirty="0"/>
              <a:t> </a:t>
            </a:r>
            <a:r>
              <a:rPr lang="en-US" baseline="0" dirty="0" err="1"/>
              <a:t>kể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F122B-D3DA-45B3-AF6E-EBC95D799991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4203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, </a:t>
            </a:r>
            <a:r>
              <a:rPr lang="en-US" baseline="0" dirty="0" err="1"/>
              <a:t>Gv</a:t>
            </a:r>
            <a:r>
              <a:rPr lang="en-US" baseline="0" dirty="0"/>
              <a:t> check </a:t>
            </a:r>
            <a:r>
              <a:rPr lang="en-US" baseline="0" dirty="0" err="1"/>
              <a:t>phát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F122B-D3DA-45B3-AF6E-EBC95D799991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F122B-D3DA-45B3-AF6E-EBC95D799991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5889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216910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699088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77834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561821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359272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383168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022C8-5DE2-8FB4-9C7C-C1B8A14FE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233C6-4DCE-9357-3511-5DC99845C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92219-354F-DC43-3805-2DC49D71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6C28A-F540-44FB-9F29-F205F51E7F33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257DF-F4B0-9E47-FD11-713BD3D85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D693A-9085-9280-00D8-13F865A05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7B25-2EDC-49B3-91A5-83C3DF0C8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40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0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541441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006861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843370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415308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475526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388" y="1581150"/>
            <a:ext cx="236537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 userDrawn="1"/>
        </p:nvSpPr>
        <p:spPr>
          <a:xfrm>
            <a:off x="8723314" y="4808538"/>
            <a:ext cx="420686" cy="334962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51397" tIns="25714" rIns="51397" bIns="25714" anchor="ctr"/>
          <a:lstStyle/>
          <a:p>
            <a:pPr algn="ctr" defTabSz="684213" eaLnBrk="1" hangingPunct="1"/>
            <a:fld id="{64112EDB-E6F5-406F-A5B1-C65C4BB832FE}" type="slidenum">
              <a:rPr lang="en-US" altLang="en-US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pPr algn="ctr" defTabSz="684213" eaLnBrk="1" hangingPunct="1"/>
              <a:t>‹#›</a:t>
            </a:fld>
            <a:endParaRPr lang="en-US" altLang="en-US" sz="1600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6" y="4814891"/>
            <a:ext cx="10144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5" y="4856166"/>
            <a:ext cx="2987675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2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4" y="4846641"/>
            <a:ext cx="3267076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2541" r:id="rId1"/>
    <p:sldLayoutId id="2147512542" r:id="rId2"/>
    <p:sldLayoutId id="2147512551" r:id="rId3"/>
    <p:sldLayoutId id="2147512552" r:id="rId4"/>
  </p:sldLayoutIdLst>
  <p:transition spd="med">
    <p:pull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512540" r:id="rId1"/>
  </p:sldLayoutIdLst>
  <p:transition spd="med">
    <p:pull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8723314" y="4808538"/>
            <a:ext cx="420686" cy="334962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51397" tIns="25714" rIns="51397" bIns="25714" anchor="ctr"/>
          <a:lstStyle/>
          <a:p>
            <a:pPr algn="ctr" defTabSz="684213" eaLnBrk="1" hangingPunct="1"/>
            <a:fld id="{2E7D3F9D-3B52-4DB4-9A71-2D546C2015A5}" type="slidenum">
              <a:rPr lang="en-US" altLang="en-US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pPr algn="ctr" defTabSz="684213" eaLnBrk="1" hangingPunct="1"/>
              <a:t>‹#›</a:t>
            </a:fld>
            <a:endParaRPr lang="en-US" altLang="en-US" sz="1600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6" y="4814891"/>
            <a:ext cx="10144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5" y="4856166"/>
            <a:ext cx="2987675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4" y="4846641"/>
            <a:ext cx="3267076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388" y="1581150"/>
            <a:ext cx="236537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2543" r:id="rId1"/>
  </p:sldLayoutIdLst>
  <p:transition spd="med">
    <p:pull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8723314" y="4808538"/>
            <a:ext cx="420686" cy="334962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51397" tIns="25714" rIns="51397" bIns="25714" anchor="ctr"/>
          <a:lstStyle/>
          <a:p>
            <a:pPr algn="ctr" defTabSz="684213" eaLnBrk="1" hangingPunct="1"/>
            <a:fld id="{F5D0D5C4-2708-4D9C-A9ED-C19CA4AA797F}" type="slidenum">
              <a:rPr lang="en-US" altLang="en-US" sz="12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pPr algn="ctr" defTabSz="684213" eaLnBrk="1" hangingPunct="1"/>
              <a:t>‹#›</a:t>
            </a:fld>
            <a:endParaRPr lang="en-US" altLang="en-US" sz="1200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6" y="4814891"/>
            <a:ext cx="10144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5" y="4856166"/>
            <a:ext cx="2987675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4" y="4846641"/>
            <a:ext cx="3267076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388" y="1581150"/>
            <a:ext cx="236537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2544" r:id="rId1"/>
  </p:sldLayoutIdLst>
  <p:transition spd="med">
    <p:pull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8723314" y="4808538"/>
            <a:ext cx="420686" cy="334962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51397" tIns="25714" rIns="51397" bIns="25714" anchor="ctr"/>
          <a:lstStyle/>
          <a:p>
            <a:pPr algn="ctr" defTabSz="684213" eaLnBrk="1" hangingPunct="1"/>
            <a:fld id="{F1595667-A384-43B2-B888-92A9CF78EA0B}" type="slidenum">
              <a:rPr lang="en-US" altLang="en-US" sz="12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pPr algn="ctr" defTabSz="684213" eaLnBrk="1" hangingPunct="1"/>
              <a:t>‹#›</a:t>
            </a:fld>
            <a:endParaRPr lang="en-US" altLang="en-US" sz="1200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6" y="4814891"/>
            <a:ext cx="10144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5" y="4856166"/>
            <a:ext cx="2987675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4" y="4846641"/>
            <a:ext cx="3267076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388" y="1581150"/>
            <a:ext cx="236537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2545" r:id="rId1"/>
  </p:sldLayoutIdLst>
  <p:transition spd="med">
    <p:pull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>
          <a:xfrm>
            <a:off x="8723314" y="4808538"/>
            <a:ext cx="420686" cy="334962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51397" tIns="25714" rIns="51397" bIns="25714" anchor="ctr"/>
          <a:lstStyle/>
          <a:p>
            <a:pPr algn="ctr" defTabSz="684213" eaLnBrk="1" hangingPunct="1"/>
            <a:fld id="{290831CE-9F69-4111-A1A9-0684DC964E55}" type="slidenum">
              <a:rPr lang="en-US" altLang="en-US" sz="12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pPr algn="ctr" defTabSz="684213" eaLnBrk="1" hangingPunct="1"/>
              <a:t>‹#›</a:t>
            </a:fld>
            <a:endParaRPr lang="en-US" altLang="en-US" sz="1200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6" y="4814891"/>
            <a:ext cx="10144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5" y="4856166"/>
            <a:ext cx="2987675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4" y="4846641"/>
            <a:ext cx="3267076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388" y="1581150"/>
            <a:ext cx="236537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2546" r:id="rId1"/>
  </p:sldLayoutIdLst>
  <p:transition spd="med">
    <p:pull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8723314" y="4808538"/>
            <a:ext cx="420686" cy="334962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51397" tIns="25714" rIns="51397" bIns="25714" anchor="ctr"/>
          <a:lstStyle/>
          <a:p>
            <a:pPr algn="ctr" defTabSz="684213" eaLnBrk="1" hangingPunct="1"/>
            <a:fld id="{7701C103-BF6B-469D-ADCB-D37CA92D75B9}" type="slidenum">
              <a:rPr lang="en-US" altLang="en-US" sz="12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pPr algn="ctr" defTabSz="684213" eaLnBrk="1" hangingPunct="1"/>
              <a:t>‹#›</a:t>
            </a:fld>
            <a:endParaRPr lang="en-US" altLang="en-US" sz="1200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6" y="4814891"/>
            <a:ext cx="10144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5" y="4856166"/>
            <a:ext cx="2987675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4" y="4846641"/>
            <a:ext cx="3267076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388" y="1581150"/>
            <a:ext cx="236537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2547" r:id="rId1"/>
  </p:sldLayoutIdLst>
  <p:transition spd="med">
    <p:pull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8723314" y="4808538"/>
            <a:ext cx="420686" cy="334962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51397" tIns="25714" rIns="51397" bIns="25714" anchor="ctr"/>
          <a:lstStyle/>
          <a:p>
            <a:pPr algn="ctr" defTabSz="684213" eaLnBrk="1" hangingPunct="1"/>
            <a:fld id="{ECC888FC-C650-4E6A-88BF-737D77EF8A44}" type="slidenum">
              <a:rPr lang="en-US" altLang="en-US" sz="12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pPr algn="ctr" defTabSz="684213" eaLnBrk="1" hangingPunct="1"/>
              <a:t>‹#›</a:t>
            </a:fld>
            <a:endParaRPr lang="en-US" altLang="en-US" sz="1200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6" y="4814891"/>
            <a:ext cx="10144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5" y="4856166"/>
            <a:ext cx="2987675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4" y="4846641"/>
            <a:ext cx="3267076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388" y="1581150"/>
            <a:ext cx="236537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2548" r:id="rId1"/>
  </p:sldLayoutIdLst>
  <p:transition spd="med">
    <p:pull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8723314" y="4808538"/>
            <a:ext cx="420686" cy="334962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51397" tIns="25714" rIns="51397" bIns="25714" anchor="ctr"/>
          <a:lstStyle/>
          <a:p>
            <a:pPr algn="ctr" defTabSz="684213" eaLnBrk="1" hangingPunct="1"/>
            <a:fld id="{0A7E2AF9-E6D0-4974-8B99-B86B698F8574}" type="slidenum">
              <a:rPr lang="en-US" altLang="en-US" sz="12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pPr algn="ctr" defTabSz="684213" eaLnBrk="1" hangingPunct="1"/>
              <a:t>‹#›</a:t>
            </a:fld>
            <a:endParaRPr lang="en-US" altLang="en-US" sz="1200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6" y="4814891"/>
            <a:ext cx="10144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5" y="4856166"/>
            <a:ext cx="2987675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4" y="4846641"/>
            <a:ext cx="3267076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388" y="1581150"/>
            <a:ext cx="236537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2549" r:id="rId1"/>
  </p:sldLayoutIdLst>
  <p:transition spd="med">
    <p:pull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8723314" y="4808538"/>
            <a:ext cx="420686" cy="334962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51397" tIns="25714" rIns="51397" bIns="25714" anchor="ctr"/>
          <a:lstStyle/>
          <a:p>
            <a:pPr algn="ctr" defTabSz="684213" eaLnBrk="1" hangingPunct="1"/>
            <a:fld id="{6DFD4632-DEB2-4B9F-93D1-BD7246587F80}" type="slidenum">
              <a:rPr lang="en-US" altLang="en-US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pPr algn="ctr" defTabSz="684213" eaLnBrk="1" hangingPunct="1"/>
              <a:t>‹#›</a:t>
            </a:fld>
            <a:endParaRPr lang="en-US" altLang="en-US" sz="1600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2" y="4816475"/>
            <a:ext cx="3429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4" y="4860925"/>
            <a:ext cx="2590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6" y="4852990"/>
            <a:ext cx="30003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388" y="1581150"/>
            <a:ext cx="236537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2550" r:id="rId1"/>
  </p:sldLayoutIdLst>
  <p:transition spd="med">
    <p:pull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4.xml"/><Relationship Id="rId7" Type="http://schemas.openxmlformats.org/officeDocument/2006/relationships/slide" Target="slide14.xml"/><Relationship Id="rId12" Type="http://schemas.openxmlformats.org/officeDocument/2006/relationships/slide" Target="slide15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slide" Target="slide16.xml"/><Relationship Id="rId5" Type="http://schemas.openxmlformats.org/officeDocument/2006/relationships/slide" Target="slide13.xml"/><Relationship Id="rId15" Type="http://schemas.openxmlformats.org/officeDocument/2006/relationships/image" Target="../media/image38.png"/><Relationship Id="rId10" Type="http://schemas.openxmlformats.org/officeDocument/2006/relationships/slide" Target="slide18.xml"/><Relationship Id="rId4" Type="http://schemas.openxmlformats.org/officeDocument/2006/relationships/notesSlide" Target="../notesSlides/notesSlide9.xml"/><Relationship Id="rId9" Type="http://schemas.openxmlformats.org/officeDocument/2006/relationships/slide" Target="slide17.xml"/><Relationship Id="rId14" Type="http://schemas.openxmlformats.org/officeDocument/2006/relationships/image" Target="../media/image3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0.gif"/><Relationship Id="rId12" Type="http://schemas.openxmlformats.org/officeDocument/2006/relationships/image" Target="../media/image43.png"/><Relationship Id="rId2" Type="http://schemas.openxmlformats.org/officeDocument/2006/relationships/audio" Target="file:///C:\Users\ADMIN\Desktop\PHONICS%202\LEVEL%202-UNIT%203-LESSON%202\Track%2017.a.There%20is%20a%20box..mp3" TargetMode="External"/><Relationship Id="rId1" Type="http://schemas.microsoft.com/office/2007/relationships/media" Target="file:///C:\Users\ADMIN\Desktop\PHONICS%202\LEVEL%202-UNIT%203-LESSON%202\Track%2017.a.There%20is%20a%20box..mp3" TargetMode="External"/><Relationship Id="rId6" Type="http://schemas.openxmlformats.org/officeDocument/2006/relationships/image" Target="../media/image39.png"/><Relationship Id="rId11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1.png"/><Relationship Id="rId14" Type="http://schemas.openxmlformats.org/officeDocument/2006/relationships/comments" Target="../comments/commen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2.xml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slide" Target="slide12.xml"/><Relationship Id="rId4" Type="http://schemas.openxmlformats.org/officeDocument/2006/relationships/image" Target="../media/image40.gif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" Target="slide12.xml"/><Relationship Id="rId12" Type="http://schemas.openxmlformats.org/officeDocument/2006/relationships/image" Target="../media/image43.png"/><Relationship Id="rId2" Type="http://schemas.openxmlformats.org/officeDocument/2006/relationships/audio" Target="file:///C:\Users\ADMIN\Desktop\PHONICS%202\LEVEL%202-UNIT%203-LESSON%202\Track%2017.c.%20There%20is%20a%20fish..mp3" TargetMode="External"/><Relationship Id="rId1" Type="http://schemas.microsoft.com/office/2007/relationships/media" Target="file:///C:\Users\ADMIN\Desktop\PHONICS%202\LEVEL%202-UNIT%203-LESSON%202\Track%2017.c.%20There%20is%20a%20fish..mp3" TargetMode="External"/><Relationship Id="rId6" Type="http://schemas.openxmlformats.org/officeDocument/2006/relationships/image" Target="../media/image40.gif"/><Relationship Id="rId11" Type="http://schemas.openxmlformats.org/officeDocument/2006/relationships/audio" Target="../media/audio6.wav"/><Relationship Id="rId5" Type="http://schemas.openxmlformats.org/officeDocument/2006/relationships/image" Target="../media/image39.png"/><Relationship Id="rId10" Type="http://schemas.microsoft.com/office/2007/relationships/hdphoto" Target="../media/hdphoto2.wdp"/><Relationship Id="rId4" Type="http://schemas.openxmlformats.org/officeDocument/2006/relationships/audio" Target="../media/audio5.wav"/><Relationship Id="rId9" Type="http://schemas.openxmlformats.org/officeDocument/2006/relationships/image" Target="../media/image47.png"/><Relationship Id="rId1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3.xml"/><Relationship Id="rId7" Type="http://schemas.openxmlformats.org/officeDocument/2006/relationships/slide" Target="slide12.xml"/><Relationship Id="rId12" Type="http://schemas.openxmlformats.org/officeDocument/2006/relationships/image" Target="../media/image51.png"/><Relationship Id="rId2" Type="http://schemas.openxmlformats.org/officeDocument/2006/relationships/audio" Target="file:///C:\Users\ADMIN\Desktop\PHONICS%202\LEVEL%202-UNIT%203-LESSON%202\Track%2017.d.%20There%20is%20a%20cup..mp3" TargetMode="External"/><Relationship Id="rId1" Type="http://schemas.microsoft.com/office/2007/relationships/media" Target="file:///C:\Users\ADMIN\Desktop\PHONICS%202\LEVEL%202-UNIT%203-LESSON%202\Track%2017.d.%20There%20is%20a%20cup..mp3" TargetMode="External"/><Relationship Id="rId6" Type="http://schemas.openxmlformats.org/officeDocument/2006/relationships/image" Target="../media/image40.gif"/><Relationship Id="rId11" Type="http://schemas.openxmlformats.org/officeDocument/2006/relationships/audio" Target="../media/audio6.wav"/><Relationship Id="rId5" Type="http://schemas.openxmlformats.org/officeDocument/2006/relationships/image" Target="../media/image39.png"/><Relationship Id="rId10" Type="http://schemas.openxmlformats.org/officeDocument/2006/relationships/image" Target="../media/image24.png"/><Relationship Id="rId4" Type="http://schemas.openxmlformats.org/officeDocument/2006/relationships/audio" Target="../media/audio5.wav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slide" Target="slide12.xml"/><Relationship Id="rId4" Type="http://schemas.openxmlformats.org/officeDocument/2006/relationships/image" Target="../media/image4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slide" Target="slide24.xml"/><Relationship Id="rId18" Type="http://schemas.openxmlformats.org/officeDocument/2006/relationships/slide" Target="slide29.xm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5.png"/><Relationship Id="rId12" Type="http://schemas.openxmlformats.org/officeDocument/2006/relationships/slide" Target="slide23.xml"/><Relationship Id="rId17" Type="http://schemas.openxmlformats.org/officeDocument/2006/relationships/slide" Target="slide28.xml"/><Relationship Id="rId2" Type="http://schemas.openxmlformats.org/officeDocument/2006/relationships/audio" Target="../media/media3.mp3"/><Relationship Id="rId16" Type="http://schemas.openxmlformats.org/officeDocument/2006/relationships/slide" Target="slide27.xml"/><Relationship Id="rId1" Type="http://schemas.microsoft.com/office/2007/relationships/media" Target="../media/media3.mp3"/><Relationship Id="rId6" Type="http://schemas.openxmlformats.org/officeDocument/2006/relationships/image" Target="../media/image54.gif"/><Relationship Id="rId11" Type="http://schemas.openxmlformats.org/officeDocument/2006/relationships/slide" Target="slide22.xml"/><Relationship Id="rId5" Type="http://schemas.openxmlformats.org/officeDocument/2006/relationships/image" Target="../media/image37.gif"/><Relationship Id="rId15" Type="http://schemas.openxmlformats.org/officeDocument/2006/relationships/slide" Target="slide26.xml"/><Relationship Id="rId10" Type="http://schemas.openxmlformats.org/officeDocument/2006/relationships/slide" Target="slide21.xml"/><Relationship Id="rId4" Type="http://schemas.openxmlformats.org/officeDocument/2006/relationships/image" Target="../media/image53.png"/><Relationship Id="rId9" Type="http://schemas.openxmlformats.org/officeDocument/2006/relationships/image" Target="../media/image38.png"/><Relationship Id="rId14" Type="http://schemas.openxmlformats.org/officeDocument/2006/relationships/slide" Target="slide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7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png"/><Relationship Id="rId5" Type="http://schemas.openxmlformats.org/officeDocument/2006/relationships/slide" Target="slide20.xml"/><Relationship Id="rId4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8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png"/><Relationship Id="rId5" Type="http://schemas.openxmlformats.org/officeDocument/2006/relationships/slide" Target="slide20.xml"/><Relationship Id="rId4" Type="http://schemas.openxmlformats.org/officeDocument/2006/relationships/audio" Target="../media/audio5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9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png"/><Relationship Id="rId5" Type="http://schemas.openxmlformats.org/officeDocument/2006/relationships/slide" Target="slide20.xml"/><Relationship Id="rId4" Type="http://schemas.openxmlformats.org/officeDocument/2006/relationships/audio" Target="../media/audio5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0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png"/><Relationship Id="rId5" Type="http://schemas.openxmlformats.org/officeDocument/2006/relationships/slide" Target="slide20.xml"/><Relationship Id="rId4" Type="http://schemas.openxmlformats.org/officeDocument/2006/relationships/audio" Target="../media/audio5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1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slide" Target="slide20.xml"/><Relationship Id="rId9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slide" Target="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4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png"/><Relationship Id="rId5" Type="http://schemas.openxmlformats.org/officeDocument/2006/relationships/audio" Target="../media/audio5.wav"/><Relationship Id="rId4" Type="http://schemas.openxmlformats.org/officeDocument/2006/relationships/slide" Target="slid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5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png"/><Relationship Id="rId5" Type="http://schemas.openxmlformats.org/officeDocument/2006/relationships/audio" Target="../media/audio5.wav"/><Relationship Id="rId4" Type="http://schemas.openxmlformats.org/officeDocument/2006/relationships/slide" Target="slid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slide" Target="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jpg"/><Relationship Id="rId5" Type="http://schemas.openxmlformats.org/officeDocument/2006/relationships/image" Target="../media/image66.png"/><Relationship Id="rId4" Type="http://schemas.openxmlformats.org/officeDocument/2006/relationships/audio" Target="../media/audio7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20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file:///C:\Users\ADMIN\Desktop\PHONICS%202\LEVEL%202-UNIT%203-LESSON%202\Track%2016.%20They%20are%20beautiful..mp3" TargetMode="External"/><Relationship Id="rId13" Type="http://schemas.openxmlformats.org/officeDocument/2006/relationships/slide" Target="slide9.xml"/><Relationship Id="rId3" Type="http://schemas.microsoft.com/office/2007/relationships/media" Target="file:///C:\Users\ADMIN\Desktop\PHONICS%202\LEVEL%202-UNIT%203-LESSON%202\Track%2016.%20There%20is%20a%20cup..mp3" TargetMode="External"/><Relationship Id="rId7" Type="http://schemas.microsoft.com/office/2007/relationships/media" Target="file:///C:\Users\ADMIN\Desktop\PHONICS%202\LEVEL%202-UNIT%203-LESSON%202\Track%2016.%20They%20are%20beautiful..mp3" TargetMode="External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audio" Target="file:///C:\Users\ADMIN\Desktop\PHONICS%202\LEVEL%202-UNIT%203-LESSON%202\Track%2016.%20Listen%20and%20repeat.mp3" TargetMode="External"/><Relationship Id="rId16" Type="http://schemas.openxmlformats.org/officeDocument/2006/relationships/image" Target="../media/image23.png"/><Relationship Id="rId1" Type="http://schemas.microsoft.com/office/2007/relationships/media" Target="file:///C:\Users\ADMIN\Desktop\PHONICS%202\LEVEL%202-UNIT%203-LESSON%202\Track%2016.%20Listen%20and%20repeat.mp3" TargetMode="External"/><Relationship Id="rId6" Type="http://schemas.openxmlformats.org/officeDocument/2006/relationships/audio" Target="file:///C:\Users\ADMIN\Desktop\PHONICS%202\LEVEL%202-UNIT%203-LESSON%202\Track%2016.%20There%20is%20a%20lamp..mp3" TargetMode="External"/><Relationship Id="rId11" Type="http://schemas.openxmlformats.org/officeDocument/2006/relationships/audio" Target="../media/audio1.wav"/><Relationship Id="rId5" Type="http://schemas.microsoft.com/office/2007/relationships/media" Target="file:///C:\Users\ADMIN\Desktop\PHONICS%202\LEVEL%202-UNIT%203-LESSON%202\Track%2016.%20There%20is%20a%20lamp..mp3" TargetMode="External"/><Relationship Id="rId15" Type="http://schemas.openxmlformats.org/officeDocument/2006/relationships/image" Target="../media/image22.png"/><Relationship Id="rId10" Type="http://schemas.openxmlformats.org/officeDocument/2006/relationships/notesSlide" Target="../notesSlides/notesSlide2.xml"/><Relationship Id="rId4" Type="http://schemas.openxmlformats.org/officeDocument/2006/relationships/audio" Target="file:///C:\Users\ADMIN\Desktop\PHONICS%202\LEVEL%202-UNIT%203-LESSON%202\Track%2016.%20There%20is%20a%20cup..mp3" TargetMode="Externa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2" Type="http://schemas.openxmlformats.org/officeDocument/2006/relationships/audio" Target="file:///C:\Users\ADMIN\Desktop\PHONICS%202\LEVEL%202-UNIT%203-LESSON%202\Track%2016.%20There%20is%20a%20cup..mp3" TargetMode="External"/><Relationship Id="rId1" Type="http://schemas.microsoft.com/office/2007/relationships/media" Target="file:///C:\Users\ADMIN\Desktop\PHONICS%202\LEVEL%202-UNIT%203-LESSON%202\Track%2016.%20There%20is%20a%20cup..mp3" TargetMode="External"/><Relationship Id="rId6" Type="http://schemas.openxmlformats.org/officeDocument/2006/relationships/image" Target="../media/image20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2" Type="http://schemas.openxmlformats.org/officeDocument/2006/relationships/audio" Target="file:///C:\Users\ADMIN\Desktop\PHONICS%202\LEVEL%202-UNIT%203-LESSON%202\Track%2016.%20There%20is%20a%20lamp..mp3" TargetMode="External"/><Relationship Id="rId1" Type="http://schemas.microsoft.com/office/2007/relationships/media" Target="file:///C:\Users\ADMIN\Desktop\PHONICS%202\LEVEL%202-UNIT%203-LESSON%202\Track%2016.%20There%20is%20a%20lamp..mp3" TargetMode="External"/><Relationship Id="rId6" Type="http://schemas.openxmlformats.org/officeDocument/2006/relationships/image" Target="../media/image20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2" Type="http://schemas.openxmlformats.org/officeDocument/2006/relationships/audio" Target="file:///C:\Users\ADMIN\Desktop\PHONICS%202\LEVEL%202-UNIT%203-LESSON%202\Track%2016.%20They%20are%20beautiful..mp3" TargetMode="External"/><Relationship Id="rId1" Type="http://schemas.microsoft.com/office/2007/relationships/media" Target="file:///C:\Users\ADMIN\Desktop\PHONICS%202\LEVEL%202-UNIT%203-LESSON%202\Track%2016.%20They%20are%20beautiful..mp3" TargetMode="External"/><Relationship Id="rId6" Type="http://schemas.openxmlformats.org/officeDocument/2006/relationships/image" Target="../media/image20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file:///C:\Users\ADMIN\Desktop\PHONICS%202\LEVEL%202-UNIT%203-LESSON%202\Track%2016.%20They%20are%20beautiful..mp3" TargetMode="External"/><Relationship Id="rId13" Type="http://schemas.openxmlformats.org/officeDocument/2006/relationships/image" Target="../media/image20.png"/><Relationship Id="rId3" Type="http://schemas.microsoft.com/office/2007/relationships/media" Target="file:///C:\Users\ADMIN\Desktop\PHONICS%202\LEVEL%202-UNIT%203-LESSON%202\Track%2016.%20There%20is%20a%20cup..mp3" TargetMode="External"/><Relationship Id="rId7" Type="http://schemas.microsoft.com/office/2007/relationships/media" Target="file:///C:\Users\ADMIN\Desktop\PHONICS%202\LEVEL%202-UNIT%203-LESSON%202\Track%2016.%20They%20are%20beautiful..mp3" TargetMode="External"/><Relationship Id="rId12" Type="http://schemas.openxmlformats.org/officeDocument/2006/relationships/image" Target="../media/image30.png"/><Relationship Id="rId17" Type="http://schemas.openxmlformats.org/officeDocument/2006/relationships/image" Target="../media/image24.png"/><Relationship Id="rId2" Type="http://schemas.openxmlformats.org/officeDocument/2006/relationships/audio" Target="file:///C:\Users\ADMIN\Desktop\PHONICS%202\LEVEL%202-UNIT%203-LESSON%202\Track%2016.%20Listen%20and%20repeat.mp3" TargetMode="External"/><Relationship Id="rId16" Type="http://schemas.openxmlformats.org/officeDocument/2006/relationships/image" Target="../media/image23.png"/><Relationship Id="rId1" Type="http://schemas.microsoft.com/office/2007/relationships/media" Target="file:///C:\Users\ADMIN\Desktop\PHONICS%202\LEVEL%202-UNIT%203-LESSON%202\Track%2016.%20Listen%20and%20repeat.mp3" TargetMode="External"/><Relationship Id="rId6" Type="http://schemas.openxmlformats.org/officeDocument/2006/relationships/audio" Target="file:///C:\Users\ADMIN\Desktop\PHONICS%202\LEVEL%202-UNIT%203-LESSON%202\Track%2016.%20There%20is%20a%20lamp..mp3" TargetMode="External"/><Relationship Id="rId11" Type="http://schemas.openxmlformats.org/officeDocument/2006/relationships/audio" Target="../media/audio1.wav"/><Relationship Id="rId5" Type="http://schemas.microsoft.com/office/2007/relationships/media" Target="file:///C:\Users\ADMIN\Desktop\PHONICS%202\LEVEL%202-UNIT%203-LESSON%202\Track%2016.%20There%20is%20a%20lamp..mp3" TargetMode="External"/><Relationship Id="rId15" Type="http://schemas.openxmlformats.org/officeDocument/2006/relationships/image" Target="../media/image22.png"/><Relationship Id="rId10" Type="http://schemas.openxmlformats.org/officeDocument/2006/relationships/notesSlide" Target="../notesSlides/notesSlide6.xml"/><Relationship Id="rId4" Type="http://schemas.openxmlformats.org/officeDocument/2006/relationships/audio" Target="file:///C:\Users\ADMIN\Desktop\PHONICS%202\LEVEL%202-UNIT%203-LESSON%202\Track%2016.%20There%20is%20a%20cup..mp3" TargetMode="Externa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AEC683-FD4C-98E9-3AFE-6C7397AA46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3872" y="478385"/>
            <a:ext cx="6547342" cy="37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548" y="-19047"/>
            <a:ext cx="5758652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Unit 3: Lesson 2 : 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Pp</a:t>
            </a:r>
          </a:p>
        </p:txBody>
      </p:sp>
      <p:sp>
        <p:nvSpPr>
          <p:cNvPr id="3" name="Rectangle 2"/>
          <p:cNvSpPr/>
          <p:nvPr/>
        </p:nvSpPr>
        <p:spPr>
          <a:xfrm>
            <a:off x="293091" y="590550"/>
            <a:ext cx="451104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1. Listen and repeat.</a:t>
            </a:r>
          </a:p>
        </p:txBody>
      </p:sp>
      <p:pic>
        <p:nvPicPr>
          <p:cNvPr id="3686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-6350"/>
            <a:ext cx="1066800" cy="7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1416054" y="1352550"/>
            <a:ext cx="3613150" cy="1600200"/>
          </a:xfrm>
          <a:prstGeom prst="cloudCallout">
            <a:avLst>
              <a:gd name="adj1" fmla="val -48501"/>
              <a:gd name="adj2" fmla="val 45344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ln/>
                <a:solidFill>
                  <a:srgbClr val="F52C0B"/>
                </a:solidFill>
              </a:rPr>
              <a:t>It’s time to role play!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lum contrast="20000"/>
          </a:blip>
          <a:srcRect/>
          <a:stretch>
            <a:fillRect/>
          </a:stretch>
        </p:blipFill>
        <p:spPr bwMode="auto">
          <a:xfrm>
            <a:off x="4724400" y="2571750"/>
            <a:ext cx="10477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lum contrast="20000"/>
          </a:blip>
          <a:srcRect/>
          <a:stretch>
            <a:fillRect/>
          </a:stretch>
        </p:blipFill>
        <p:spPr bwMode="auto">
          <a:xfrm>
            <a:off x="5715000" y="2190750"/>
            <a:ext cx="17240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lum contrast="20000"/>
          </a:blip>
          <a:srcRect/>
          <a:stretch>
            <a:fillRect/>
          </a:stretch>
        </p:blipFill>
        <p:spPr bwMode="auto">
          <a:xfrm>
            <a:off x="7162800" y="2038350"/>
            <a:ext cx="143827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2286000" y="2647950"/>
            <a:ext cx="3886200" cy="762000"/>
          </a:xfrm>
          <a:prstGeom prst="wedgeRoundRectCallout">
            <a:avLst>
              <a:gd name="adj1" fmla="val 59239"/>
              <a:gd name="adj2" fmla="val 8899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n w="0"/>
                <a:solidFill>
                  <a:srgbClr val="FF0000"/>
                </a:solidFill>
                <a:latin typeface="Nunito Black" pitchFamily="2" charset="0"/>
              </a:rPr>
              <a:t>There is a lamp.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457200" y="1581150"/>
            <a:ext cx="4076700" cy="685800"/>
          </a:xfrm>
          <a:prstGeom prst="wedgeRoundRectCallout">
            <a:avLst>
              <a:gd name="adj1" fmla="val -51249"/>
              <a:gd name="adj2" fmla="val 9093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n w="0"/>
                <a:solidFill>
                  <a:srgbClr val="FF0000"/>
                </a:solidFill>
                <a:latin typeface="Nunito Black" pitchFamily="2" charset="0"/>
              </a:rPr>
              <a:t>There is a cup.</a:t>
            </a: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4" y="120547"/>
            <a:ext cx="1066800" cy="7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3962400" y="438150"/>
            <a:ext cx="4343400" cy="762000"/>
          </a:xfrm>
          <a:prstGeom prst="wedgeRoundRectCallout">
            <a:avLst>
              <a:gd name="adj1" fmla="val 59239"/>
              <a:gd name="adj2" fmla="val 88993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Black" pitchFamily="2" charset="0"/>
              </a:rPr>
              <a:t>They are beautiful</a:t>
            </a: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lum contrast="20000"/>
          </a:blip>
          <a:srcRect/>
          <a:stretch>
            <a:fillRect/>
          </a:stretch>
        </p:blipFill>
        <p:spPr bwMode="auto">
          <a:xfrm>
            <a:off x="457200" y="2724150"/>
            <a:ext cx="10477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77000" y="3105150"/>
            <a:ext cx="1192218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24800" y="1504950"/>
            <a:ext cx="9810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2797394" y="3744520"/>
            <a:ext cx="2925489" cy="1387823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388861" y="153662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2026" y="3239814"/>
            <a:ext cx="4012911" cy="1903686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5-Point Star 50">
            <a:hlinkClick r:id="rId5" action="ppaction://hlinksldjump">
              <a:snd r:embed="rId6" name="wind.wav"/>
            </a:hlinkClick>
          </p:cNvPr>
          <p:cNvSpPr/>
          <p:nvPr/>
        </p:nvSpPr>
        <p:spPr>
          <a:xfrm>
            <a:off x="2302001" y="1992690"/>
            <a:ext cx="459668" cy="459668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4112742" y="35796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53" name="5-Point Star 52">
            <a:hlinkClick r:id="rId7" action="ppaction://hlinksldjump">
              <a:snd r:embed="rId8" name="laser.wav"/>
            </a:hlinkClick>
          </p:cNvPr>
          <p:cNvSpPr/>
          <p:nvPr/>
        </p:nvSpPr>
        <p:spPr>
          <a:xfrm>
            <a:off x="3873660" y="754625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6684835" y="168761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55" name="5-Point Star 54">
            <a:hlinkClick r:id="rId9" action="ppaction://hlinksldjump"/>
          </p:cNvPr>
          <p:cNvSpPr/>
          <p:nvPr/>
        </p:nvSpPr>
        <p:spPr>
          <a:xfrm>
            <a:off x="6563777" y="2046704"/>
            <a:ext cx="596783" cy="525047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7861081" y="39136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57" name="5-Point Star 56">
            <a:hlinkClick r:id="rId10" action="ppaction://hlinksldjump"/>
          </p:cNvPr>
          <p:cNvSpPr/>
          <p:nvPr/>
        </p:nvSpPr>
        <p:spPr>
          <a:xfrm>
            <a:off x="7818375" y="919485"/>
            <a:ext cx="644356" cy="644356"/>
          </a:xfrm>
          <a:prstGeom prst="star5">
            <a:avLst>
              <a:gd name="adj" fmla="val 224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4532559" y="248446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59" name="5-Point Star 58">
            <a:hlinkClick r:id="rId11" action="ppaction://hlinksldjump"/>
          </p:cNvPr>
          <p:cNvSpPr/>
          <p:nvPr/>
        </p:nvSpPr>
        <p:spPr>
          <a:xfrm>
            <a:off x="4486726" y="2843842"/>
            <a:ext cx="469574" cy="469574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1024801" y="20121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63" name="5-Point Star 62">
            <a:hlinkClick r:id="rId12" action="ppaction://hlinksldjump">
              <a:snd r:embed="rId13" name="arrow.wav"/>
            </a:hlinkClick>
          </p:cNvPr>
          <p:cNvSpPr/>
          <p:nvPr/>
        </p:nvSpPr>
        <p:spPr>
          <a:xfrm>
            <a:off x="1016695" y="577252"/>
            <a:ext cx="322178" cy="32217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Pentagon 69">
            <a:hlinkClick r:id="" action="ppaction://noaction"/>
          </p:cNvPr>
          <p:cNvSpPr/>
          <p:nvPr/>
        </p:nvSpPr>
        <p:spPr>
          <a:xfrm flipH="1">
            <a:off x="6361734" y="3900283"/>
            <a:ext cx="524221" cy="482399"/>
          </a:xfrm>
          <a:prstGeom prst="heart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chemeClr val="tx1"/>
              </a:solidFill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56" y="919485"/>
            <a:ext cx="112481" cy="99502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847" y="1002018"/>
            <a:ext cx="185738" cy="164306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875" y="1399636"/>
            <a:ext cx="154856" cy="13698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699" y="2750362"/>
            <a:ext cx="130709" cy="115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226F0E-0BE9-2C78-7C99-54994034F73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653" y="2452358"/>
            <a:ext cx="112481" cy="99502"/>
          </a:xfrm>
          <a:prstGeom prst="rect">
            <a:avLst/>
          </a:prstGeom>
        </p:spPr>
      </p:pic>
      <p:pic>
        <p:nvPicPr>
          <p:cNvPr id="8" name="nhacnen">
            <a:hlinkClick r:id="" action="ppaction://media"/>
            <a:extLst>
              <a:ext uri="{FF2B5EF4-FFF2-40B4-BE49-F238E27FC236}">
                <a16:creationId xmlns:a16="http://schemas.microsoft.com/office/drawing/2014/main" id="{1F437F5C-E1E8-2719-241D-0DC3BD864A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85955" y="4014054"/>
            <a:ext cx="254858" cy="2548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F869FC-98A0-EFC2-AB04-F06FF69259A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363" y="2864299"/>
            <a:ext cx="130709" cy="115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FB170E-030C-AB8A-9C80-D77E88DAC68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528" y="1301888"/>
            <a:ext cx="130709" cy="1156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C3C022-DEC2-D1A4-823D-6BAC2E00CE3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81" y="585905"/>
            <a:ext cx="130709" cy="115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F624F5-72EB-CD62-6250-63EB2FCDBF0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662" y="2104273"/>
            <a:ext cx="130709" cy="1156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9B34A0-505C-97DF-A560-6869B4A03C9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231" y="577252"/>
            <a:ext cx="130709" cy="1156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C09F7-338F-09EF-A4A4-6D252DE7D5D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49679" y="2144752"/>
            <a:ext cx="169901" cy="1502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78886A-D584-30FB-D976-39A6E6CF5C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23" y="1468204"/>
            <a:ext cx="130709" cy="1156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30223C-B7CD-5094-CFFF-8F8C77E6F50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016" y="1877062"/>
            <a:ext cx="130709" cy="1156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411A7A-15F1-E359-AD30-901283CD5F52}"/>
              </a:ext>
            </a:extLst>
          </p:cNvPr>
          <p:cNvSpPr/>
          <p:nvPr/>
        </p:nvSpPr>
        <p:spPr>
          <a:xfrm>
            <a:off x="656775" y="3538102"/>
            <a:ext cx="510588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LUCKY stars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Showcard Gothic" panose="04020904020102020604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30FFCC-B7B1-8EE6-4EB1-D42E4A982A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60" y="4128403"/>
            <a:ext cx="324700" cy="2872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B18B69-5113-5D1B-3606-C334AEDD8F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13" y="4176839"/>
            <a:ext cx="316347" cy="279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2130C9-F123-6F87-6F5D-0DC413285E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486" y="3971272"/>
            <a:ext cx="336463" cy="29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9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1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1.11111E-6 L -2.5E-6 -0.02407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9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4" grpId="0"/>
      <p:bldP spid="55" grpId="0" animBg="1"/>
      <p:bldP spid="55" grpId="1" animBg="1"/>
      <p:bldP spid="56" grpId="0"/>
      <p:bldP spid="57" grpId="0" animBg="1"/>
      <p:bldP spid="57" grpId="1" animBg="1"/>
      <p:bldP spid="58" grpId="0"/>
      <p:bldP spid="59" grpId="0" animBg="1"/>
      <p:bldP spid="59" grpId="1" animBg="1"/>
      <p:bldP spid="62" grpId="0"/>
      <p:bldP spid="63" grpId="0" animBg="1"/>
      <p:bldP spid="63" grpId="1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2" t="270" r="6172" b="-270"/>
          <a:stretch/>
        </p:blipFill>
        <p:spPr>
          <a:xfrm>
            <a:off x="5105400" y="0"/>
            <a:ext cx="4724400" cy="4286250"/>
          </a:xfrm>
          <a:prstGeom prst="rect">
            <a:avLst/>
          </a:prstGeom>
        </p:spPr>
      </p:pic>
      <p:sp>
        <p:nvSpPr>
          <p:cNvPr id="9" name="Pentagon 8">
            <a:hlinkClick r:id="rId8" action="ppaction://hlinksldjump"/>
          </p:cNvPr>
          <p:cNvSpPr/>
          <p:nvPr/>
        </p:nvSpPr>
        <p:spPr>
          <a:xfrm flipH="1">
            <a:off x="8126074" y="4545230"/>
            <a:ext cx="590104" cy="470523"/>
          </a:xfrm>
          <a:prstGeom prst="heart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chemeClr val="tx1"/>
              </a:solidFill>
            </a:endParaRPr>
          </a:p>
        </p:txBody>
      </p:sp>
      <p:sp>
        <p:nvSpPr>
          <p:cNvPr id="5" name="Cloud 4"/>
          <p:cNvSpPr/>
          <p:nvPr/>
        </p:nvSpPr>
        <p:spPr>
          <a:xfrm>
            <a:off x="1524000" y="4030505"/>
            <a:ext cx="5116830" cy="1079807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There is a box.</a:t>
            </a:r>
          </a:p>
        </p:txBody>
      </p:sp>
      <p:sp>
        <p:nvSpPr>
          <p:cNvPr id="15" name="Cloud 14"/>
          <p:cNvSpPr/>
          <p:nvPr/>
        </p:nvSpPr>
        <p:spPr>
          <a:xfrm>
            <a:off x="6031762" y="1668757"/>
            <a:ext cx="2536304" cy="948735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Nunito Black" pitchFamily="2" charset="0"/>
              </a:rPr>
              <a:t>3 stars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B8AEB73A-3FA1-8888-FBA9-776A7ABFE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99" y="422015"/>
            <a:ext cx="967088" cy="785785"/>
          </a:xfrm>
          <a:prstGeom prst="hear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DCBEB6-CF83-AD0F-6167-39418AD53E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4919" y="814907"/>
            <a:ext cx="4531401" cy="3161570"/>
          </a:xfrm>
          <a:prstGeom prst="rect">
            <a:avLst/>
          </a:prstGeom>
        </p:spPr>
      </p:pic>
      <p:pic>
        <p:nvPicPr>
          <p:cNvPr id="10" name="Track 17.a.There is a box..mp3">
            <a:hlinkClick r:id="" action="ppaction://media"/>
            <a:extLst>
              <a:ext uri="{FF2B5EF4-FFF2-40B4-BE49-F238E27FC236}">
                <a16:creationId xmlns:a16="http://schemas.microsoft.com/office/drawing/2014/main" id="{A42E4104-C191-4879-05BD-9B3CD4499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4191" y="1864413"/>
            <a:ext cx="381000" cy="381000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>
              <a:snd r:embed="rId11" name="Tieng-tinh-tinh-www_yeualo_com (online-audio-converter.com).wav"/>
            </a:hlinkClick>
            <a:extLst>
              <a:ext uri="{FF2B5EF4-FFF2-40B4-BE49-F238E27FC236}">
                <a16:creationId xmlns:a16="http://schemas.microsoft.com/office/drawing/2014/main" id="{8085C7E0-E80B-FF36-D178-CC48C4AC9F3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8000" l="10000" r="94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326" y="3110654"/>
            <a:ext cx="624738" cy="60738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0550A7F-982C-6194-4054-EA09E8EB2B66}"/>
              </a:ext>
            </a:extLst>
          </p:cNvPr>
          <p:cNvSpPr/>
          <p:nvPr/>
        </p:nvSpPr>
        <p:spPr>
          <a:xfrm>
            <a:off x="1340386" y="232761"/>
            <a:ext cx="3913635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Listen and tick (</a:t>
            </a:r>
            <a:r>
              <a:rPr lang="en-US" sz="36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  <a:sym typeface="Wingdings"/>
              </a:rPr>
              <a:t>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  <a:sym typeface="Wingdings"/>
              </a:rPr>
              <a:t>)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40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8126532" y="4523062"/>
            <a:ext cx="638849" cy="507503"/>
          </a:xfrm>
          <a:prstGeom prst="heart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3121087" y="3899815"/>
            <a:ext cx="2536304" cy="948735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7030A0"/>
                </a:solidFill>
                <a:latin typeface="Nunito Black" pitchFamily="2" charset="0"/>
              </a:rPr>
              <a:t>2 stars</a:t>
            </a:r>
          </a:p>
        </p:txBody>
      </p:sp>
      <p:pic>
        <p:nvPicPr>
          <p:cNvPr id="2" name="Picture 1">
            <a:hlinkClick r:id="" action="ppaction://noaction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A649E512-F7CA-E2B9-3DB0-AD15311993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31500">
            <a:off x="3233229" y="776486"/>
            <a:ext cx="2677544" cy="2570442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55B26649-2B0C-65C6-18E9-DEA56759A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37" y="238958"/>
            <a:ext cx="878863" cy="785785"/>
          </a:xfrm>
          <a:prstGeom prst="hear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0935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0" r="8668" b="3174"/>
          <a:stretch/>
        </p:blipFill>
        <p:spPr>
          <a:xfrm>
            <a:off x="5029200" y="104042"/>
            <a:ext cx="4732727" cy="4150223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8350889" y="4578848"/>
            <a:ext cx="624562" cy="489753"/>
          </a:xfrm>
          <a:prstGeom prst="heart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Cloud 4"/>
          <p:cNvSpPr/>
          <p:nvPr/>
        </p:nvSpPr>
        <p:spPr>
          <a:xfrm>
            <a:off x="1217887" y="4164529"/>
            <a:ext cx="5504315" cy="99002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There is a lamp.</a:t>
            </a:r>
            <a:endParaRPr lang="vi-VN" sz="3200" b="1" dirty="0">
              <a:solidFill>
                <a:srgbClr val="002060"/>
              </a:solidFill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6087654" y="1504950"/>
            <a:ext cx="2536304" cy="94873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7030A0"/>
                </a:solidFill>
                <a:latin typeface="Nunito Black" pitchFamily="2" charset="0"/>
              </a:rPr>
              <a:t>5 stars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F7C24032-5082-48D0-D748-367174922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37" y="238958"/>
            <a:ext cx="878863" cy="785785"/>
          </a:xfrm>
          <a:prstGeom prst="hear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DD76EC-CE46-7FE9-7231-54700BCA2B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754602"/>
            <a:ext cx="4895145" cy="3415355"/>
          </a:xfrm>
          <a:prstGeom prst="rect">
            <a:avLst/>
          </a:prstGeom>
        </p:spPr>
      </p:pic>
      <p:pic>
        <p:nvPicPr>
          <p:cNvPr id="6" name="Picture 5">
            <a:hlinkClick r:id="" action="ppaction://noaction">
              <a:snd r:embed="rId7" name="Tieng-tinh-tinh-www_yeualo_com (online-audio-converter.com).wav"/>
            </a:hlinkClick>
            <a:extLst>
              <a:ext uri="{FF2B5EF4-FFF2-40B4-BE49-F238E27FC236}">
                <a16:creationId xmlns:a16="http://schemas.microsoft.com/office/drawing/2014/main" id="{1C2781A0-342E-1015-9F02-092C02A3B4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000" l="10000" r="94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249944"/>
            <a:ext cx="624738" cy="6073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8CC0B9-9CDC-169A-F22C-181923F9B3EB}"/>
              </a:ext>
            </a:extLst>
          </p:cNvPr>
          <p:cNvSpPr/>
          <p:nvPr/>
        </p:nvSpPr>
        <p:spPr>
          <a:xfrm>
            <a:off x="1276071" y="140199"/>
            <a:ext cx="3913635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Listen and tick (</a:t>
            </a:r>
            <a:r>
              <a:rPr lang="en-US" sz="36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  <a:sym typeface="Wingdings"/>
              </a:rPr>
              <a:t>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  <a:sym typeface="Wingdings"/>
              </a:rPr>
              <a:t>)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501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403" y="9802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8067707" y="4469998"/>
            <a:ext cx="690530" cy="552058"/>
          </a:xfrm>
          <a:prstGeom prst="heart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Cloud 4"/>
          <p:cNvSpPr/>
          <p:nvPr/>
        </p:nvSpPr>
        <p:spPr>
          <a:xfrm>
            <a:off x="1273983" y="4137796"/>
            <a:ext cx="5133779" cy="99002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There is a fish.</a:t>
            </a:r>
            <a:endParaRPr lang="vi-VN" sz="3200" b="1" dirty="0">
              <a:solidFill>
                <a:srgbClr val="002060"/>
              </a:solidFill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6047282" y="1513825"/>
            <a:ext cx="2554309" cy="948735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7030A0"/>
                </a:solidFill>
                <a:latin typeface="Nunito Black" pitchFamily="2" charset="0"/>
              </a:rPr>
              <a:t>4 stars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F172606-1AB4-F9C7-D483-FF2B1FA48C64}"/>
              </a:ext>
            </a:extLst>
          </p:cNvPr>
          <p:cNvGrpSpPr/>
          <p:nvPr/>
        </p:nvGrpSpPr>
        <p:grpSpPr>
          <a:xfrm>
            <a:off x="1143000" y="631850"/>
            <a:ext cx="4616388" cy="3460334"/>
            <a:chOff x="1828800" y="361950"/>
            <a:chExt cx="5029200" cy="35052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07791EF-C466-061C-2717-092EA3715CBE}"/>
                </a:ext>
              </a:extLst>
            </p:cNvPr>
            <p:cNvGrpSpPr/>
            <p:nvPr/>
          </p:nvGrpSpPr>
          <p:grpSpPr>
            <a:xfrm>
              <a:off x="1828800" y="361950"/>
              <a:ext cx="5029200" cy="3505200"/>
              <a:chOff x="1828800" y="361950"/>
              <a:chExt cx="5029200" cy="3505200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76D3AF-442D-305F-87A3-95DC74FB7A87}"/>
                  </a:ext>
                </a:extLst>
              </p:cNvPr>
              <p:cNvSpPr txBox="1"/>
              <p:nvPr/>
            </p:nvSpPr>
            <p:spPr>
              <a:xfrm>
                <a:off x="1828800" y="361950"/>
                <a:ext cx="5029200" cy="3505200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  <p:sp>
            <p:nvSpPr>
              <p:cNvPr id="8" name="Rectangle: Rounded Corners 7">
                <a:hlinkClick r:id="" action="ppaction://noaction" highlightClick="1"/>
                <a:extLst>
                  <a:ext uri="{FF2B5EF4-FFF2-40B4-BE49-F238E27FC236}">
                    <a16:creationId xmlns:a16="http://schemas.microsoft.com/office/drawing/2014/main" id="{5D88F49C-1E01-0140-9753-0A5EBE4103B7}"/>
                  </a:ext>
                </a:extLst>
              </p:cNvPr>
              <p:cNvSpPr/>
              <p:nvPr/>
            </p:nvSpPr>
            <p:spPr>
              <a:xfrm>
                <a:off x="2780179" y="2943993"/>
                <a:ext cx="685800" cy="68580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: Rounded Corners 9">
                <a:hlinkClick r:id="" action="ppaction://noaction" highlightClick="1"/>
                <a:extLst>
                  <a:ext uri="{FF2B5EF4-FFF2-40B4-BE49-F238E27FC236}">
                    <a16:creationId xmlns:a16="http://schemas.microsoft.com/office/drawing/2014/main" id="{FB360530-0859-8269-78A7-963B84428350}"/>
                  </a:ext>
                </a:extLst>
              </p:cNvPr>
              <p:cNvSpPr/>
              <p:nvPr/>
            </p:nvSpPr>
            <p:spPr>
              <a:xfrm>
                <a:off x="5197875" y="2941251"/>
                <a:ext cx="685800" cy="68580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D62F184-D66B-B7F9-8514-750C5F0D4E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63" t="18889" r="7066" b="29483"/>
            <a:stretch/>
          </p:blipFill>
          <p:spPr>
            <a:xfrm flipH="1">
              <a:off x="4300121" y="785956"/>
              <a:ext cx="2218851" cy="197571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FB89D97-67A0-F902-9C82-8DA95EDCE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3952" b="80726" l="8124" r="89703">
                          <a14:foregroundMark x1="58124" y1="56452" x2="58124" y2="66774"/>
                          <a14:foregroundMark x1="55149" y1="32984" x2="58581" y2="40242"/>
                          <a14:foregroundMark x1="67620" y1="38306" x2="66934" y2="46613"/>
                          <a14:foregroundMark x1="78146" y1="33629" x2="75515" y2="40403"/>
                          <a14:foregroundMark x1="60755" y1="56290" x2="60755" y2="626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63" t="12963" r="10065" b="18889"/>
            <a:stretch/>
          </p:blipFill>
          <p:spPr>
            <a:xfrm>
              <a:off x="1973226" y="640314"/>
              <a:ext cx="1922025" cy="2267003"/>
            </a:xfrm>
            <a:prstGeom prst="rect">
              <a:avLst/>
            </a:prstGeom>
          </p:spPr>
        </p:pic>
      </p:grpSp>
      <p:sp>
        <p:nvSpPr>
          <p:cNvPr id="11" name="Title 3">
            <a:extLst>
              <a:ext uri="{FF2B5EF4-FFF2-40B4-BE49-F238E27FC236}">
                <a16:creationId xmlns:a16="http://schemas.microsoft.com/office/drawing/2014/main" id="{D21CCA7E-9691-2DDF-ED3A-2623F9F5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37" y="238958"/>
            <a:ext cx="878863" cy="785785"/>
          </a:xfrm>
          <a:prstGeom prst="hear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3" name="Picture 12">
            <a:hlinkClick r:id="" action="ppaction://noaction">
              <a:snd r:embed="rId11" name="Tieng-tinh-tinh-www_yeualo_com (online-audio-converter.com).wav"/>
            </a:hlinkClick>
            <a:extLst>
              <a:ext uri="{FF2B5EF4-FFF2-40B4-BE49-F238E27FC236}">
                <a16:creationId xmlns:a16="http://schemas.microsoft.com/office/drawing/2014/main" id="{A5E736BC-0868-9C90-E014-03118E4D6F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8000" l="10000" r="94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631" y="3185026"/>
            <a:ext cx="624738" cy="607384"/>
          </a:xfrm>
          <a:prstGeom prst="rect">
            <a:avLst/>
          </a:prstGeom>
        </p:spPr>
      </p:pic>
      <p:pic>
        <p:nvPicPr>
          <p:cNvPr id="14" name="Track 17.c. There is a fish..mp3">
            <a:hlinkClick r:id="" action="ppaction://media"/>
            <a:extLst>
              <a:ext uri="{FF2B5EF4-FFF2-40B4-BE49-F238E27FC236}">
                <a16:creationId xmlns:a16="http://schemas.microsoft.com/office/drawing/2014/main" id="{1265ACFD-48B5-34DC-6CF3-92F974AAFF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51909" y="1323325"/>
            <a:ext cx="381000" cy="381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6CCEB03-3C77-129F-A46E-8EFA253642A7}"/>
              </a:ext>
            </a:extLst>
          </p:cNvPr>
          <p:cNvSpPr/>
          <p:nvPr/>
        </p:nvSpPr>
        <p:spPr>
          <a:xfrm>
            <a:off x="1454649" y="83041"/>
            <a:ext cx="3913635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Listen and tick (</a:t>
            </a:r>
            <a:r>
              <a:rPr lang="en-US" sz="36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  <a:sym typeface="Wingdings"/>
              </a:rPr>
              <a:t>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  <a:sym typeface="Wingdings"/>
              </a:rPr>
              <a:t>)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518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059" y="182532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7926113" y="4469999"/>
            <a:ext cx="677510" cy="489753"/>
          </a:xfrm>
          <a:prstGeom prst="heart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Cloud 4"/>
          <p:cNvSpPr/>
          <p:nvPr/>
        </p:nvSpPr>
        <p:spPr>
          <a:xfrm>
            <a:off x="1479871" y="4254138"/>
            <a:ext cx="4742172" cy="813223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There is a cup.</a:t>
            </a:r>
            <a:endParaRPr lang="vi-VN" sz="3200" b="1" dirty="0">
              <a:solidFill>
                <a:srgbClr val="002060"/>
              </a:solidFill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6363407" y="1779912"/>
            <a:ext cx="2536304" cy="948735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7030A0"/>
                </a:solidFill>
                <a:latin typeface="Nunito Black" pitchFamily="2" charset="0"/>
              </a:rPr>
              <a:t>3 stars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AC7C6FAF-3DE6-42DC-9472-C8ADC7252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37" y="238958"/>
            <a:ext cx="878863" cy="785785"/>
          </a:xfrm>
          <a:prstGeom prst="hear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5F656E9-694C-C7D2-F81C-87C4AEEEE4F6}"/>
              </a:ext>
            </a:extLst>
          </p:cNvPr>
          <p:cNvGrpSpPr/>
          <p:nvPr/>
        </p:nvGrpSpPr>
        <p:grpSpPr>
          <a:xfrm>
            <a:off x="1143000" y="674718"/>
            <a:ext cx="5029200" cy="3505200"/>
            <a:chOff x="1828800" y="361950"/>
            <a:chExt cx="5029200" cy="35052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5EF23E1-D2B9-F627-1217-CD41014313C7}"/>
                </a:ext>
              </a:extLst>
            </p:cNvPr>
            <p:cNvGrpSpPr/>
            <p:nvPr/>
          </p:nvGrpSpPr>
          <p:grpSpPr>
            <a:xfrm>
              <a:off x="1828800" y="361950"/>
              <a:ext cx="5029200" cy="3505200"/>
              <a:chOff x="1828800" y="361950"/>
              <a:chExt cx="5029200" cy="350520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EA776C-6EF9-A933-1021-741B2F3914FE}"/>
                  </a:ext>
                </a:extLst>
              </p:cNvPr>
              <p:cNvSpPr txBox="1"/>
              <p:nvPr/>
            </p:nvSpPr>
            <p:spPr>
              <a:xfrm>
                <a:off x="1828800" y="361950"/>
                <a:ext cx="5029200" cy="3505200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748104E-F221-5E1A-B9BC-E1478C118D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3" t="21852" r="8093" b="23333"/>
              <a:stretch/>
            </p:blipFill>
            <p:spPr>
              <a:xfrm>
                <a:off x="1976718" y="746450"/>
                <a:ext cx="2292723" cy="2205108"/>
              </a:xfrm>
              <a:prstGeom prst="rect">
                <a:avLst/>
              </a:prstGeom>
            </p:spPr>
          </p:pic>
          <p:sp>
            <p:nvSpPr>
              <p:cNvPr id="11" name="Rectangle: Rounded Corners 10">
                <a:hlinkClick r:id="" action="ppaction://noaction" highlightClick="1"/>
                <a:extLst>
                  <a:ext uri="{FF2B5EF4-FFF2-40B4-BE49-F238E27FC236}">
                    <a16:creationId xmlns:a16="http://schemas.microsoft.com/office/drawing/2014/main" id="{125DC9DB-1F18-35CC-C60E-59BBACB709F5}"/>
                  </a:ext>
                </a:extLst>
              </p:cNvPr>
              <p:cNvSpPr/>
              <p:nvPr/>
            </p:nvSpPr>
            <p:spPr>
              <a:xfrm>
                <a:off x="2780179" y="2943993"/>
                <a:ext cx="685800" cy="68580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: Rounded Corners 12">
                <a:hlinkClick r:id="" action="ppaction://noaction" highlightClick="1"/>
                <a:extLst>
                  <a:ext uri="{FF2B5EF4-FFF2-40B4-BE49-F238E27FC236}">
                    <a16:creationId xmlns:a16="http://schemas.microsoft.com/office/drawing/2014/main" id="{82C01FEE-E2AB-FE7F-8291-21D83A6AB1FD}"/>
                  </a:ext>
                </a:extLst>
              </p:cNvPr>
              <p:cNvSpPr/>
              <p:nvPr/>
            </p:nvSpPr>
            <p:spPr>
              <a:xfrm>
                <a:off x="5197875" y="2941251"/>
                <a:ext cx="685800" cy="68580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7D85862-ACE1-2638-786D-7AE4A5730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43400" y="658711"/>
              <a:ext cx="2347163" cy="2237426"/>
            </a:xfrm>
            <a:prstGeom prst="rect">
              <a:avLst/>
            </a:prstGeom>
          </p:spPr>
        </p:pic>
      </p:grpSp>
      <p:pic>
        <p:nvPicPr>
          <p:cNvPr id="14" name="Track 17.d. There is a cup..mp3">
            <a:hlinkClick r:id="" action="ppaction://media"/>
            <a:extLst>
              <a:ext uri="{FF2B5EF4-FFF2-40B4-BE49-F238E27FC236}">
                <a16:creationId xmlns:a16="http://schemas.microsoft.com/office/drawing/2014/main" id="{C7722134-EBAF-8CEA-332D-7E0F1017E0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6843" y="1398912"/>
            <a:ext cx="381000" cy="381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DD8B28-236F-798B-8EA3-43BCC60A84FB}"/>
              </a:ext>
            </a:extLst>
          </p:cNvPr>
          <p:cNvSpPr/>
          <p:nvPr/>
        </p:nvSpPr>
        <p:spPr>
          <a:xfrm>
            <a:off x="1479871" y="57817"/>
            <a:ext cx="3913635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Listen and tick (</a:t>
            </a:r>
            <a:r>
              <a:rPr lang="en-US" sz="36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  <a:sym typeface="Wingdings"/>
              </a:rPr>
              <a:t>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  <a:sym typeface="Wingdings"/>
              </a:rPr>
              <a:t>)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" name="Picture 18">
            <a:hlinkClick r:id="" action="ppaction://noaction">
              <a:snd r:embed="rId11" name="Tieng-tinh-tinh-www_yeualo_com (online-audio-converter.com).wav"/>
            </a:hlinkClick>
            <a:extLst>
              <a:ext uri="{FF2B5EF4-FFF2-40B4-BE49-F238E27FC236}">
                <a16:creationId xmlns:a16="http://schemas.microsoft.com/office/drawing/2014/main" id="{AE9886BA-4CF0-A4D1-D0E5-DB0DC6E20F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6029" y="3298129"/>
            <a:ext cx="621846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2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8126532" y="4523062"/>
            <a:ext cx="638849" cy="507503"/>
          </a:xfrm>
          <a:prstGeom prst="heart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3337724" y="3899815"/>
            <a:ext cx="2103030" cy="948735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7030A0"/>
                </a:solidFill>
                <a:latin typeface="Calibri" panose="020F0502020204030204"/>
              </a:rPr>
              <a:t>3 stars</a:t>
            </a:r>
          </a:p>
        </p:txBody>
      </p:sp>
      <p:pic>
        <p:nvPicPr>
          <p:cNvPr id="2" name="Picture 1">
            <a:hlinkClick r:id="" action="ppaction://noaction">
              <a:snd r:embed="rId2" name="applause.wav"/>
            </a:hlinkClick>
            <a:extLst>
              <a:ext uri="{FF2B5EF4-FFF2-40B4-BE49-F238E27FC236}">
                <a16:creationId xmlns:a16="http://schemas.microsoft.com/office/drawing/2014/main" id="{A649E512-F7CA-E2B9-3DB0-AD15311993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31500">
            <a:off x="3233229" y="776486"/>
            <a:ext cx="2677544" cy="2570442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7B1BC3E8-EB6C-78E8-3EDA-9FBC9998C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37" y="238958"/>
            <a:ext cx="878863" cy="785785"/>
          </a:xfrm>
          <a:prstGeom prst="hear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2023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56548" y="-19047"/>
            <a:ext cx="5758652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Unit 3: Lesson 2 : 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Pp</a:t>
            </a:r>
          </a:p>
        </p:txBody>
      </p:sp>
      <p:pic>
        <p:nvPicPr>
          <p:cNvPr id="3994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22770"/>
            <a:ext cx="97219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60052" y="895350"/>
            <a:ext cx="246702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3. Let’s talk.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/>
          <a:stretch>
            <a:fillRect/>
          </a:stretch>
        </p:blipFill>
        <p:spPr bwMode="auto">
          <a:xfrm>
            <a:off x="1676400" y="1581150"/>
            <a:ext cx="522514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91715668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llo! - Super Simple Songs">
            <a:hlinkClick r:id="" action="ppaction://media"/>
            <a:extLst>
              <a:ext uri="{FF2B5EF4-FFF2-40B4-BE49-F238E27FC236}">
                <a16:creationId xmlns:a16="http://schemas.microsoft.com/office/drawing/2014/main" id="{D2BE699F-8B5E-6AC7-9DFE-66CADC8F1A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427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E2FD77-275C-BA58-DA58-6D1124CEC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030" y="1116014"/>
            <a:ext cx="2911474" cy="29114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C6ABD7-ADEE-E251-DD54-9539BE9A7AE1}"/>
              </a:ext>
            </a:extLst>
          </p:cNvPr>
          <p:cNvSpPr/>
          <p:nvPr/>
        </p:nvSpPr>
        <p:spPr>
          <a:xfrm>
            <a:off x="1348568" y="954963"/>
            <a:ext cx="3093476" cy="571311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 defTabSz="514350">
              <a:defRPr/>
            </a:pPr>
            <a:r>
              <a:rPr lang="en-US" sz="3375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LUCKY WHEEL</a:t>
            </a:r>
            <a:endParaRPr lang="en-US" sz="3375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Showcard Gothic" panose="04020904020102020604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D3E4B3-E579-E13F-EDC7-CD20F182EE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42" y="954963"/>
            <a:ext cx="278606" cy="246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41DDA9-B1E1-7543-4B59-2987D5039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40" y="994158"/>
            <a:ext cx="278606" cy="2464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3C632D-EB72-B26C-373C-BB7232B514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35" y="1355176"/>
            <a:ext cx="278606" cy="2464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F66852-B81A-9A35-8F05-30FC267E2F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625" y="2277041"/>
            <a:ext cx="691042" cy="5894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878DB4-4CEB-4B68-C9DC-D68B8E9DB6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0984" y="2347130"/>
            <a:ext cx="977350" cy="449238"/>
          </a:xfrm>
          <a:prstGeom prst="rect">
            <a:avLst/>
          </a:prstGeom>
        </p:spPr>
      </p:pic>
      <p:grpSp>
        <p:nvGrpSpPr>
          <p:cNvPr id="11" name="Spin">
            <a:extLst>
              <a:ext uri="{FF2B5EF4-FFF2-40B4-BE49-F238E27FC236}">
                <a16:creationId xmlns:a16="http://schemas.microsoft.com/office/drawing/2014/main" id="{8D00A3D6-1ADF-2F19-0A22-80EED0E88207}"/>
              </a:ext>
            </a:extLst>
          </p:cNvPr>
          <p:cNvGrpSpPr>
            <a:grpSpLocks/>
          </p:cNvGrpSpPr>
          <p:nvPr/>
        </p:nvGrpSpPr>
        <p:grpSpPr bwMode="auto">
          <a:xfrm>
            <a:off x="6952849" y="3466815"/>
            <a:ext cx="769763" cy="796739"/>
            <a:chOff x="6863630" y="5127334"/>
            <a:chExt cx="1645582" cy="1619250"/>
          </a:xfrm>
        </p:grpSpPr>
        <p:pic>
          <p:nvPicPr>
            <p:cNvPr id="12" name="Picture 36" descr="gif_BIM0271.gif">
              <a:extLst>
                <a:ext uri="{FF2B5EF4-FFF2-40B4-BE49-F238E27FC236}">
                  <a16:creationId xmlns:a16="http://schemas.microsoft.com/office/drawing/2014/main" id="{AB347C88-55BB-EBE6-A5A8-67FA7BD7A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610"/>
            <a:stretch>
              <a:fillRect/>
            </a:stretch>
          </p:blipFill>
          <p:spPr bwMode="auto">
            <a:xfrm>
              <a:off x="6885502" y="5127334"/>
              <a:ext cx="1601839" cy="161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C72079-63AB-9906-3F8A-8B9EAEE6D12C}"/>
                </a:ext>
              </a:extLst>
            </p:cNvPr>
            <p:cNvSpPr/>
            <p:nvPr/>
          </p:nvSpPr>
          <p:spPr>
            <a:xfrm>
              <a:off x="6863630" y="5502639"/>
              <a:ext cx="1645582" cy="89135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250" b="1" dirty="0">
                  <a:ln w="10160">
                    <a:solidFill>
                      <a:schemeClr val="accent1"/>
                    </a:solidFill>
                    <a:prstDash val="solid"/>
                  </a:ln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Comic Sans MS" pitchFamily="66" charset="0"/>
                </a:rPr>
                <a:t>Spin</a:t>
              </a:r>
            </a:p>
          </p:txBody>
        </p:sp>
      </p:grpSp>
      <p:pic>
        <p:nvPicPr>
          <p:cNvPr id="17" name="TaiBaiHat.Org - KMtmofJtyCmJ">
            <a:hlinkClick r:id="" action="ppaction://media"/>
            <a:extLst>
              <a:ext uri="{FF2B5EF4-FFF2-40B4-BE49-F238E27FC236}">
                <a16:creationId xmlns:a16="http://schemas.microsoft.com/office/drawing/2014/main" id="{53DC1573-59F4-384C-4288-FD633B394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14192" y="373558"/>
            <a:ext cx="274142" cy="274142"/>
          </a:xfrm>
          <a:prstGeom prst="rect">
            <a:avLst/>
          </a:prstGeom>
        </p:spPr>
      </p:pic>
      <p:sp>
        <p:nvSpPr>
          <p:cNvPr id="2" name="Rounded Rectangle 25">
            <a:hlinkClick r:id="rId10" action="ppaction://hlinksldjump"/>
            <a:extLst>
              <a:ext uri="{FF2B5EF4-FFF2-40B4-BE49-F238E27FC236}">
                <a16:creationId xmlns:a16="http://schemas.microsoft.com/office/drawing/2014/main" id="{1B3F5B8C-E9D7-3CE7-68A1-29371C61AFD7}"/>
              </a:ext>
            </a:extLst>
          </p:cNvPr>
          <p:cNvSpPr/>
          <p:nvPr/>
        </p:nvSpPr>
        <p:spPr>
          <a:xfrm>
            <a:off x="1485660" y="1819300"/>
            <a:ext cx="752450" cy="7524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2475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75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710AFBE-7212-A9C0-5FDD-F3B65769A0F8}"/>
              </a:ext>
            </a:extLst>
          </p:cNvPr>
          <p:cNvSpPr/>
          <p:nvPr/>
        </p:nvSpPr>
        <p:spPr>
          <a:xfrm>
            <a:off x="2293377" y="1815751"/>
            <a:ext cx="752450" cy="7524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2475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75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ounded Rectangle 27">
            <a:hlinkClick r:id="rId12" action="ppaction://hlinksldjump"/>
            <a:extLst>
              <a:ext uri="{FF2B5EF4-FFF2-40B4-BE49-F238E27FC236}">
                <a16:creationId xmlns:a16="http://schemas.microsoft.com/office/drawing/2014/main" id="{13C65D7E-A1E7-1002-5197-D5E2F2532D5F}"/>
              </a:ext>
            </a:extLst>
          </p:cNvPr>
          <p:cNvSpPr/>
          <p:nvPr/>
        </p:nvSpPr>
        <p:spPr>
          <a:xfrm>
            <a:off x="3105121" y="1815751"/>
            <a:ext cx="752450" cy="7524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2475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75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ounded Rectangle 34">
            <a:hlinkClick r:id="rId13" action="ppaction://hlinksldjump"/>
            <a:extLst>
              <a:ext uri="{FF2B5EF4-FFF2-40B4-BE49-F238E27FC236}">
                <a16:creationId xmlns:a16="http://schemas.microsoft.com/office/drawing/2014/main" id="{EDA8CD82-2AB9-8F64-3029-3E48276279EF}"/>
              </a:ext>
            </a:extLst>
          </p:cNvPr>
          <p:cNvSpPr/>
          <p:nvPr/>
        </p:nvSpPr>
        <p:spPr>
          <a:xfrm>
            <a:off x="1485660" y="2643057"/>
            <a:ext cx="752450" cy="7524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2475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75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ounded Rectangle 35">
            <a:hlinkClick r:id="rId14" action="ppaction://hlinksldjump"/>
            <a:extLst>
              <a:ext uri="{FF2B5EF4-FFF2-40B4-BE49-F238E27FC236}">
                <a16:creationId xmlns:a16="http://schemas.microsoft.com/office/drawing/2014/main" id="{1EA258A7-5E15-9AAD-8800-74F1106A1D43}"/>
              </a:ext>
            </a:extLst>
          </p:cNvPr>
          <p:cNvSpPr/>
          <p:nvPr/>
        </p:nvSpPr>
        <p:spPr>
          <a:xfrm>
            <a:off x="2293377" y="2641283"/>
            <a:ext cx="752450" cy="7524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2475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75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ounded Rectangle 36">
            <a:hlinkClick r:id="rId15" action="ppaction://hlinksldjump"/>
            <a:extLst>
              <a:ext uri="{FF2B5EF4-FFF2-40B4-BE49-F238E27FC236}">
                <a16:creationId xmlns:a16="http://schemas.microsoft.com/office/drawing/2014/main" id="{77259712-8A2F-77E5-27EB-557C57C2B722}"/>
              </a:ext>
            </a:extLst>
          </p:cNvPr>
          <p:cNvSpPr/>
          <p:nvPr/>
        </p:nvSpPr>
        <p:spPr>
          <a:xfrm>
            <a:off x="3105121" y="2641283"/>
            <a:ext cx="752450" cy="7524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2475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2475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ounded Rectangle 37">
            <a:hlinkClick r:id="rId16" action="ppaction://hlinksldjump"/>
            <a:extLst>
              <a:ext uri="{FF2B5EF4-FFF2-40B4-BE49-F238E27FC236}">
                <a16:creationId xmlns:a16="http://schemas.microsoft.com/office/drawing/2014/main" id="{83D7B567-C0CC-BB27-0B50-42CDBD9D1F44}"/>
              </a:ext>
            </a:extLst>
          </p:cNvPr>
          <p:cNvSpPr/>
          <p:nvPr/>
        </p:nvSpPr>
        <p:spPr>
          <a:xfrm>
            <a:off x="1485660" y="3466815"/>
            <a:ext cx="752450" cy="7524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2475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vi-VN" sz="2475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38">
            <a:hlinkClick r:id="rId17" action="ppaction://hlinksldjump"/>
            <a:extLst>
              <a:ext uri="{FF2B5EF4-FFF2-40B4-BE49-F238E27FC236}">
                <a16:creationId xmlns:a16="http://schemas.microsoft.com/office/drawing/2014/main" id="{6E9FA9BD-5160-8A04-E38A-F0CB9642550A}"/>
              </a:ext>
            </a:extLst>
          </p:cNvPr>
          <p:cNvSpPr/>
          <p:nvPr/>
        </p:nvSpPr>
        <p:spPr>
          <a:xfrm>
            <a:off x="2291951" y="3466815"/>
            <a:ext cx="752450" cy="7524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2475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vi-VN" sz="2475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ounded Rectangle 39">
            <a:hlinkClick r:id="rId18" action="ppaction://hlinksldjump"/>
            <a:extLst>
              <a:ext uri="{FF2B5EF4-FFF2-40B4-BE49-F238E27FC236}">
                <a16:creationId xmlns:a16="http://schemas.microsoft.com/office/drawing/2014/main" id="{E66ECB6F-23F6-D164-B96D-3A5781BEECC6}"/>
              </a:ext>
            </a:extLst>
          </p:cNvPr>
          <p:cNvSpPr/>
          <p:nvPr/>
        </p:nvSpPr>
        <p:spPr>
          <a:xfrm>
            <a:off x="3103480" y="3435829"/>
            <a:ext cx="752450" cy="7524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2475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lang="vi-VN" sz="2475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97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1.11111E-6 L -2.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069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4B733B-4F49-16E4-2CE3-56E1054BF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9" y="361950"/>
            <a:ext cx="932279" cy="720519"/>
          </a:xfrm>
          <a:prstGeom prst="heart">
            <a:avLst/>
          </a:prstGeom>
          <a:solidFill>
            <a:schemeClr val="accent5">
              <a:lumMod val="60000"/>
              <a:lumOff val="40000"/>
              <a:alpha val="75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en-US" sz="225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Title 3">
            <a:hlinkClick r:id="" action="ppaction://noaction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EB6FEC1F-07B9-3BFB-4446-A75B5563A701}"/>
              </a:ext>
            </a:extLst>
          </p:cNvPr>
          <p:cNvSpPr txBox="1">
            <a:spLocks/>
          </p:cNvSpPr>
          <p:nvPr/>
        </p:nvSpPr>
        <p:spPr>
          <a:xfrm>
            <a:off x="1669915" y="3773045"/>
            <a:ext cx="5314986" cy="958320"/>
          </a:xfrm>
          <a:prstGeom prst="cloud">
            <a:avLst/>
          </a:prstGeom>
          <a:solidFill>
            <a:schemeClr val="bg1">
              <a:alpha val="75000"/>
            </a:schemeClr>
          </a:solidFill>
          <a:ln w="12700" cap="flat" cmpd="sng" algn="ctr">
            <a:solidFill>
              <a:schemeClr val="tx1"/>
            </a:solidFill>
            <a:prstDash val="lg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There is a </a:t>
            </a:r>
            <a:r>
              <a:rPr lang="en-US" sz="3200" b="1" dirty="0">
                <a:solidFill>
                  <a:srgbClr val="F52C0B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lamp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Comic Sans MS" panose="030F0702030302020204" pitchFamily="66" charset="0"/>
              <a:ea typeface="Segoe UI Emoj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Arrow: Pentagon 10">
            <a:hlinkClick r:id="rId5" action="ppaction://hlinksldjump"/>
            <a:extLst>
              <a:ext uri="{FF2B5EF4-FFF2-40B4-BE49-F238E27FC236}">
                <a16:creationId xmlns:a16="http://schemas.microsoft.com/office/drawing/2014/main" id="{8DDED0CE-9363-3207-5FE3-994DC9572941}"/>
              </a:ext>
            </a:extLst>
          </p:cNvPr>
          <p:cNvSpPr/>
          <p:nvPr/>
        </p:nvSpPr>
        <p:spPr>
          <a:xfrm flipH="1">
            <a:off x="7116384" y="3771741"/>
            <a:ext cx="1208846" cy="480464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75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BACK</a:t>
            </a:r>
          </a:p>
        </p:txBody>
      </p:sp>
      <p:pic>
        <p:nvPicPr>
          <p:cNvPr id="2" name="Tieng-vo-tay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D88B813A-E42C-619D-551E-05AF9B2156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21719" y="3461254"/>
            <a:ext cx="274142" cy="2741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F8FAA7-B73B-789F-D8BA-747BAACC83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4" t="20371" r="14380" b="20371"/>
          <a:stretch/>
        </p:blipFill>
        <p:spPr>
          <a:xfrm>
            <a:off x="2891790" y="723741"/>
            <a:ext cx="2667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5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4B733B-4F49-16E4-2CE3-56E1054BF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38150"/>
            <a:ext cx="838200" cy="688236"/>
          </a:xfrm>
          <a:prstGeom prst="heart">
            <a:avLst/>
          </a:prstGeom>
          <a:solidFill>
            <a:schemeClr val="accent5">
              <a:lumMod val="60000"/>
              <a:lumOff val="40000"/>
              <a:alpha val="75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en-US" sz="225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2      </a:t>
            </a:r>
          </a:p>
        </p:txBody>
      </p:sp>
      <p:sp>
        <p:nvSpPr>
          <p:cNvPr id="5" name="Title 3">
            <a:hlinkClick r:id="" action="ppaction://noaction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EB6FEC1F-07B9-3BFB-4446-A75B5563A701}"/>
              </a:ext>
            </a:extLst>
          </p:cNvPr>
          <p:cNvSpPr txBox="1">
            <a:spLocks/>
          </p:cNvSpPr>
          <p:nvPr/>
        </p:nvSpPr>
        <p:spPr>
          <a:xfrm>
            <a:off x="1630973" y="3583286"/>
            <a:ext cx="5029200" cy="965488"/>
          </a:xfrm>
          <a:prstGeom prst="cloud">
            <a:avLst/>
          </a:prstGeom>
          <a:solidFill>
            <a:schemeClr val="bg1">
              <a:alpha val="75000"/>
            </a:schemeClr>
          </a:solidFill>
          <a:ln w="12700" cap="flat" cmpd="sng" algn="ctr">
            <a:solidFill>
              <a:schemeClr val="tx1"/>
            </a:solidFill>
            <a:prstDash val="lg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There is a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 cup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Arrow: Pentagon 10">
            <a:hlinkClick r:id="rId5" action="ppaction://hlinksldjump"/>
            <a:extLst>
              <a:ext uri="{FF2B5EF4-FFF2-40B4-BE49-F238E27FC236}">
                <a16:creationId xmlns:a16="http://schemas.microsoft.com/office/drawing/2014/main" id="{8DDED0CE-9363-3207-5FE3-994DC9572941}"/>
              </a:ext>
            </a:extLst>
          </p:cNvPr>
          <p:cNvSpPr/>
          <p:nvPr/>
        </p:nvSpPr>
        <p:spPr>
          <a:xfrm flipH="1">
            <a:off x="7268215" y="3895865"/>
            <a:ext cx="1208846" cy="480464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75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BACK</a:t>
            </a:r>
          </a:p>
        </p:txBody>
      </p:sp>
      <p:pic>
        <p:nvPicPr>
          <p:cNvPr id="2" name="Tieng-vo-tay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B86E0D8A-56BF-4EF1-E14E-BF53608B5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61647" y="1247635"/>
            <a:ext cx="274142" cy="274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AA0D81-4FB7-C522-EBA0-0D287A0086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9" t="26739" r="8094" b="24814"/>
          <a:stretch/>
        </p:blipFill>
        <p:spPr>
          <a:xfrm>
            <a:off x="2895600" y="819150"/>
            <a:ext cx="2971800" cy="249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7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4B733B-4F49-16E4-2CE3-56E1054BF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14350"/>
            <a:ext cx="838200" cy="718542"/>
          </a:xfrm>
          <a:prstGeom prst="heart">
            <a:avLst/>
          </a:prstGeom>
          <a:solidFill>
            <a:schemeClr val="accent5">
              <a:lumMod val="60000"/>
              <a:lumOff val="40000"/>
              <a:alpha val="75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en-US" sz="225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" name="Title 3">
            <a:hlinkClick r:id="" action="ppaction://noaction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EB6FEC1F-07B9-3BFB-4446-A75B5563A701}"/>
              </a:ext>
            </a:extLst>
          </p:cNvPr>
          <p:cNvSpPr txBox="1">
            <a:spLocks/>
          </p:cNvSpPr>
          <p:nvPr/>
        </p:nvSpPr>
        <p:spPr>
          <a:xfrm>
            <a:off x="1752961" y="3552465"/>
            <a:ext cx="5180877" cy="1000922"/>
          </a:xfrm>
          <a:prstGeom prst="cloud">
            <a:avLst/>
          </a:prstGeom>
          <a:solidFill>
            <a:schemeClr val="bg1">
              <a:alpha val="75000"/>
            </a:schemeClr>
          </a:solidFill>
          <a:ln w="12700" cap="flat" cmpd="sng" algn="ctr">
            <a:solidFill>
              <a:schemeClr val="tx1"/>
            </a:solidFill>
            <a:prstDash val="lg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There is a 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fish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Arrow: Pentagon 10">
            <a:hlinkClick r:id="rId5" action="ppaction://hlinksldjump"/>
            <a:extLst>
              <a:ext uri="{FF2B5EF4-FFF2-40B4-BE49-F238E27FC236}">
                <a16:creationId xmlns:a16="http://schemas.microsoft.com/office/drawing/2014/main" id="{8DDED0CE-9363-3207-5FE3-994DC9572941}"/>
              </a:ext>
            </a:extLst>
          </p:cNvPr>
          <p:cNvSpPr/>
          <p:nvPr/>
        </p:nvSpPr>
        <p:spPr>
          <a:xfrm flipH="1">
            <a:off x="7317440" y="3812694"/>
            <a:ext cx="1208846" cy="480464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75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BACK</a:t>
            </a:r>
          </a:p>
        </p:txBody>
      </p:sp>
      <p:pic>
        <p:nvPicPr>
          <p:cNvPr id="2" name="Tieng-vo-tay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864C5160-4A3D-328A-74BF-ED39DFD893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0860" y="1577413"/>
            <a:ext cx="274142" cy="2741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7EBE40-976B-CEFA-81B5-3B096B3BB1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3" t="20370" r="7963" b="35185"/>
          <a:stretch/>
        </p:blipFill>
        <p:spPr>
          <a:xfrm>
            <a:off x="2819400" y="848321"/>
            <a:ext cx="304800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4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4B733B-4F49-16E4-2CE3-56E1054BF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1369"/>
            <a:ext cx="838200" cy="738781"/>
          </a:xfrm>
          <a:prstGeom prst="heart">
            <a:avLst/>
          </a:prstGeom>
          <a:solidFill>
            <a:schemeClr val="accent5">
              <a:lumMod val="60000"/>
              <a:lumOff val="40000"/>
              <a:alpha val="75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en-US" sz="225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" name="Title 3">
            <a:hlinkClick r:id="" action="ppaction://noaction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EB6FEC1F-07B9-3BFB-4446-A75B5563A701}"/>
              </a:ext>
            </a:extLst>
          </p:cNvPr>
          <p:cNvSpPr txBox="1">
            <a:spLocks/>
          </p:cNvSpPr>
          <p:nvPr/>
        </p:nvSpPr>
        <p:spPr>
          <a:xfrm>
            <a:off x="1524000" y="3714750"/>
            <a:ext cx="5012391" cy="1004863"/>
          </a:xfrm>
          <a:prstGeom prst="cloud">
            <a:avLst/>
          </a:prstGeom>
          <a:solidFill>
            <a:schemeClr val="bg1">
              <a:alpha val="75000"/>
            </a:schemeClr>
          </a:solidFill>
          <a:ln w="12700" cap="flat" cmpd="sng" algn="ctr">
            <a:solidFill>
              <a:schemeClr val="tx1"/>
            </a:solidFill>
            <a:prstDash val="lg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There is a 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box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Arrow: Pentagon 10">
            <a:hlinkClick r:id="rId5" action="ppaction://hlinksldjump"/>
            <a:extLst>
              <a:ext uri="{FF2B5EF4-FFF2-40B4-BE49-F238E27FC236}">
                <a16:creationId xmlns:a16="http://schemas.microsoft.com/office/drawing/2014/main" id="{8DDED0CE-9363-3207-5FE3-994DC9572941}"/>
              </a:ext>
            </a:extLst>
          </p:cNvPr>
          <p:cNvSpPr/>
          <p:nvPr/>
        </p:nvSpPr>
        <p:spPr>
          <a:xfrm flipH="1">
            <a:off x="7086600" y="3867150"/>
            <a:ext cx="1208846" cy="480464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75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BACK</a:t>
            </a:r>
          </a:p>
        </p:txBody>
      </p:sp>
      <p:pic>
        <p:nvPicPr>
          <p:cNvPr id="3" name="Tieng-vo-tay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A25568B8-79A8-440C-5249-935001530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3244" y="771706"/>
            <a:ext cx="274142" cy="274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2F9EF8-4F15-B266-9F2C-F19A59AB16F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3" t="20334" r="7430" b="21852"/>
          <a:stretch/>
        </p:blipFill>
        <p:spPr>
          <a:xfrm>
            <a:off x="2743200" y="532271"/>
            <a:ext cx="3067329" cy="297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9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10">
            <a:hlinkClick r:id="rId4" action="ppaction://hlinksldjump"/>
            <a:extLst>
              <a:ext uri="{FF2B5EF4-FFF2-40B4-BE49-F238E27FC236}">
                <a16:creationId xmlns:a16="http://schemas.microsoft.com/office/drawing/2014/main" id="{8DDED0CE-9363-3207-5FE3-994DC9572941}"/>
              </a:ext>
            </a:extLst>
          </p:cNvPr>
          <p:cNvSpPr/>
          <p:nvPr/>
        </p:nvSpPr>
        <p:spPr>
          <a:xfrm flipH="1">
            <a:off x="7543800" y="3952039"/>
            <a:ext cx="1208846" cy="480464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75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BACK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FE281218-78B8-AAF6-CAEB-81AAB43803D1}"/>
              </a:ext>
            </a:extLst>
          </p:cNvPr>
          <p:cNvSpPr txBox="1">
            <a:spLocks/>
          </p:cNvSpPr>
          <p:nvPr/>
        </p:nvSpPr>
        <p:spPr>
          <a:xfrm>
            <a:off x="526645" y="500391"/>
            <a:ext cx="826466" cy="697297"/>
          </a:xfrm>
          <a:prstGeom prst="heart">
            <a:avLst/>
          </a:prstGeom>
          <a:solidFill>
            <a:schemeClr val="accent5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lg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7853DD-1046-208E-193F-6400A3F6E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19" y="951228"/>
            <a:ext cx="278606" cy="246460"/>
          </a:xfrm>
          <a:prstGeom prst="rect">
            <a:avLst/>
          </a:prstGeom>
          <a:effectLst>
            <a:outerShdw blurRad="50800" dist="50800" dir="5400000" algn="ctr" rotWithShape="0">
              <a:srgbClr val="70AEB4">
                <a:alpha val="67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FB28C1-686B-7C38-2C03-06147287EF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944" y="1236882"/>
            <a:ext cx="278606" cy="2464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0FCE85-57F2-EC3E-B262-0989E450FC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488" y="962820"/>
            <a:ext cx="278606" cy="246460"/>
          </a:xfrm>
          <a:prstGeom prst="rect">
            <a:avLst/>
          </a:prstGeom>
        </p:spPr>
      </p:pic>
      <p:pic>
        <p:nvPicPr>
          <p:cNvPr id="14" name="Tieng-vo-tay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75FA700E-5E53-8E6A-5FA8-A6B145DAE7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98012" y="1545618"/>
            <a:ext cx="274142" cy="2741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3A3ECA-D7AC-22BA-B1F9-EC168B6801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38" y="2231409"/>
            <a:ext cx="3524250" cy="2857500"/>
          </a:xfrm>
          <a:prstGeom prst="rect">
            <a:avLst/>
          </a:prstGeom>
        </p:spPr>
      </p:pic>
      <p:pic>
        <p:nvPicPr>
          <p:cNvPr id="5" name="Picture 4">
            <a:hlinkClick r:id="" action="ppaction://noaction">
              <a:snd r:embed="rId8" name="am-thanh-chien-thang.wav.wav"/>
            </a:hlinkClick>
            <a:extLst>
              <a:ext uri="{FF2B5EF4-FFF2-40B4-BE49-F238E27FC236}">
                <a16:creationId xmlns:a16="http://schemas.microsoft.com/office/drawing/2014/main" id="{E61BA560-288E-DB85-42F1-ECC25672F8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9200" y="905664"/>
            <a:ext cx="7181710" cy="1048603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9D6B7648-1A87-6CD5-6359-B89709190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28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10">
            <a:hlinkClick r:id="rId2" action="ppaction://hlinksldjump"/>
            <a:extLst>
              <a:ext uri="{FF2B5EF4-FFF2-40B4-BE49-F238E27FC236}">
                <a16:creationId xmlns:a16="http://schemas.microsoft.com/office/drawing/2014/main" id="{8DDED0CE-9363-3207-5FE3-994DC9572941}"/>
              </a:ext>
            </a:extLst>
          </p:cNvPr>
          <p:cNvSpPr/>
          <p:nvPr/>
        </p:nvSpPr>
        <p:spPr>
          <a:xfrm flipH="1">
            <a:off x="7467600" y="3796121"/>
            <a:ext cx="1208846" cy="480464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75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BACK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E739E8C-8E79-5CDF-7B6D-CE97155BAFEF}"/>
              </a:ext>
            </a:extLst>
          </p:cNvPr>
          <p:cNvSpPr txBox="1">
            <a:spLocks/>
          </p:cNvSpPr>
          <p:nvPr/>
        </p:nvSpPr>
        <p:spPr>
          <a:xfrm>
            <a:off x="381000" y="361950"/>
            <a:ext cx="914400" cy="762000"/>
          </a:xfrm>
          <a:prstGeom prst="heart">
            <a:avLst/>
          </a:prstGeom>
          <a:solidFill>
            <a:schemeClr val="accent5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lg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5" name="Title 3">
            <a:hlinkClick r:id="" action="ppaction://noaction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58B50559-E6BA-3909-154D-5B1BFFB55C8C}"/>
              </a:ext>
            </a:extLst>
          </p:cNvPr>
          <p:cNvSpPr txBox="1">
            <a:spLocks/>
          </p:cNvSpPr>
          <p:nvPr/>
        </p:nvSpPr>
        <p:spPr>
          <a:xfrm>
            <a:off x="1676400" y="3486150"/>
            <a:ext cx="5410200" cy="1100407"/>
          </a:xfrm>
          <a:prstGeom prst="cloud">
            <a:avLst/>
          </a:prstGeom>
          <a:solidFill>
            <a:schemeClr val="bg1">
              <a:alpha val="75000"/>
            </a:schemeClr>
          </a:solidFill>
          <a:ln w="12700" cap="flat" cmpd="sng" algn="ctr">
            <a:solidFill>
              <a:schemeClr val="tx1"/>
            </a:solidFill>
            <a:prstDash val="lg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There is a 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plane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3F6FB7-928E-DC3E-B52F-CF9C023BA2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8" t="35185" r="5998" b="35185"/>
          <a:stretch/>
        </p:blipFill>
        <p:spPr>
          <a:xfrm>
            <a:off x="2514600" y="1123950"/>
            <a:ext cx="4290304" cy="204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5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10">
            <a:hlinkClick r:id="rId4" action="ppaction://hlinksldjump"/>
            <a:extLst>
              <a:ext uri="{FF2B5EF4-FFF2-40B4-BE49-F238E27FC236}">
                <a16:creationId xmlns:a16="http://schemas.microsoft.com/office/drawing/2014/main" id="{8DDED0CE-9363-3207-5FE3-994DC9572941}"/>
              </a:ext>
            </a:extLst>
          </p:cNvPr>
          <p:cNvSpPr/>
          <p:nvPr/>
        </p:nvSpPr>
        <p:spPr>
          <a:xfrm flipH="1">
            <a:off x="7391400" y="3943109"/>
            <a:ext cx="1208846" cy="480464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75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BACK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D9E42D1E-F9BD-5D17-6A28-C7DA53D7EE17}"/>
              </a:ext>
            </a:extLst>
          </p:cNvPr>
          <p:cNvSpPr txBox="1">
            <a:spLocks/>
          </p:cNvSpPr>
          <p:nvPr/>
        </p:nvSpPr>
        <p:spPr>
          <a:xfrm>
            <a:off x="381000" y="438150"/>
            <a:ext cx="914400" cy="762000"/>
          </a:xfrm>
          <a:prstGeom prst="heart">
            <a:avLst/>
          </a:prstGeom>
          <a:solidFill>
            <a:schemeClr val="accent5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lg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5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Title 3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B19BCACC-2C73-3BEF-C025-34489B8699DD}"/>
              </a:ext>
            </a:extLst>
          </p:cNvPr>
          <p:cNvSpPr txBox="1">
            <a:spLocks/>
          </p:cNvSpPr>
          <p:nvPr/>
        </p:nvSpPr>
        <p:spPr>
          <a:xfrm>
            <a:off x="1975273" y="3334551"/>
            <a:ext cx="4958927" cy="1370799"/>
          </a:xfrm>
          <a:prstGeom prst="cloud">
            <a:avLst/>
          </a:prstGeom>
          <a:solidFill>
            <a:schemeClr val="bg1">
              <a:alpha val="75000"/>
            </a:schemeClr>
          </a:solidFill>
          <a:ln w="12700" cap="flat" cmpd="sng" algn="ctr">
            <a:solidFill>
              <a:schemeClr val="tx1"/>
            </a:solidFill>
            <a:prstDash val="lg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There is a 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van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FF0000"/>
              </a:solidFill>
              <a:latin typeface="Comic Sans MS" panose="030F0702030302020204" pitchFamily="66" charset="0"/>
              <a:ea typeface="Segoe UI Emoji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Tieng-vo-tay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0B6290BA-7B86-FAB0-E528-A3B954FA4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67487" y="3943109"/>
            <a:ext cx="274142" cy="2741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BC95D2-F8AA-D68C-339A-4037B139AB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" t="32222" r="6015" b="32222"/>
          <a:stretch/>
        </p:blipFill>
        <p:spPr>
          <a:xfrm>
            <a:off x="2575397" y="666751"/>
            <a:ext cx="4244971" cy="242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2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9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10">
            <a:hlinkClick r:id="rId4" action="ppaction://hlinksldjump"/>
            <a:extLst>
              <a:ext uri="{FF2B5EF4-FFF2-40B4-BE49-F238E27FC236}">
                <a16:creationId xmlns:a16="http://schemas.microsoft.com/office/drawing/2014/main" id="{8DDED0CE-9363-3207-5FE3-994DC9572941}"/>
              </a:ext>
            </a:extLst>
          </p:cNvPr>
          <p:cNvSpPr/>
          <p:nvPr/>
        </p:nvSpPr>
        <p:spPr>
          <a:xfrm flipH="1">
            <a:off x="7345002" y="3768173"/>
            <a:ext cx="1208846" cy="480464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75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BACK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58923719-AA56-ED56-2F84-CDB267DDB208}"/>
              </a:ext>
            </a:extLst>
          </p:cNvPr>
          <p:cNvSpPr txBox="1">
            <a:spLocks/>
          </p:cNvSpPr>
          <p:nvPr/>
        </p:nvSpPr>
        <p:spPr>
          <a:xfrm>
            <a:off x="381000" y="378321"/>
            <a:ext cx="823912" cy="745629"/>
          </a:xfrm>
          <a:prstGeom prst="heart">
            <a:avLst/>
          </a:prstGeom>
          <a:solidFill>
            <a:schemeClr val="accent5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lg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5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1" name="Title 3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386F3781-5A69-7D88-41A0-8B74C963B6FC}"/>
              </a:ext>
            </a:extLst>
          </p:cNvPr>
          <p:cNvSpPr txBox="1">
            <a:spLocks/>
          </p:cNvSpPr>
          <p:nvPr/>
        </p:nvSpPr>
        <p:spPr>
          <a:xfrm>
            <a:off x="1707615" y="3215181"/>
            <a:ext cx="5369730" cy="1105984"/>
          </a:xfrm>
          <a:prstGeom prst="cloud">
            <a:avLst/>
          </a:prstGeom>
          <a:solidFill>
            <a:schemeClr val="bg1">
              <a:alpha val="75000"/>
            </a:schemeClr>
          </a:solidFill>
          <a:ln w="12700" cap="flat" cmpd="sng" algn="ctr">
            <a:solidFill>
              <a:schemeClr val="tx1"/>
            </a:solidFill>
            <a:prstDash val="lg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There is a 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train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FF0000"/>
              </a:solidFill>
              <a:latin typeface="Comic Sans MS" panose="030F0702030302020204" pitchFamily="66" charset="0"/>
              <a:ea typeface="Segoe UI Emoji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Tieng-vo-tay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A3CB8D76-5410-DB4E-9CC3-EE53C3ED2D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0860" y="1577413"/>
            <a:ext cx="274142" cy="2741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CFF62A-98CF-6897-D45B-A40E648C1F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" t="35998" r="6015" b="39630"/>
          <a:stretch/>
        </p:blipFill>
        <p:spPr>
          <a:xfrm>
            <a:off x="1269744" y="688562"/>
            <a:ext cx="5938187" cy="232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3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9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10">
            <a:hlinkClick r:id="rId2" action="ppaction://hlinksldjump"/>
            <a:extLst>
              <a:ext uri="{FF2B5EF4-FFF2-40B4-BE49-F238E27FC236}">
                <a16:creationId xmlns:a16="http://schemas.microsoft.com/office/drawing/2014/main" id="{8DDED0CE-9363-3207-5FE3-994DC9572941}"/>
              </a:ext>
            </a:extLst>
          </p:cNvPr>
          <p:cNvSpPr/>
          <p:nvPr/>
        </p:nvSpPr>
        <p:spPr>
          <a:xfrm flipH="1">
            <a:off x="7162800" y="3828106"/>
            <a:ext cx="1208846" cy="480464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75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BACK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6A109FE0-7D6C-D346-75AA-1BE4EAE48DEC}"/>
              </a:ext>
            </a:extLst>
          </p:cNvPr>
          <p:cNvSpPr txBox="1">
            <a:spLocks/>
          </p:cNvSpPr>
          <p:nvPr/>
        </p:nvSpPr>
        <p:spPr>
          <a:xfrm>
            <a:off x="442727" y="521589"/>
            <a:ext cx="823912" cy="674217"/>
          </a:xfrm>
          <a:prstGeom prst="heart">
            <a:avLst/>
          </a:prstGeom>
          <a:solidFill>
            <a:schemeClr val="accent5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lg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5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E8E1C7-A46A-B32A-4D49-83CD152D4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522514"/>
            <a:ext cx="480804" cy="4253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C66C7C-1509-DBFF-AAC6-885772416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248" y="1299294"/>
            <a:ext cx="278606" cy="2464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423505-124B-DBE3-A4D1-9B7285526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196" y="1666654"/>
            <a:ext cx="278606" cy="246460"/>
          </a:xfrm>
          <a:prstGeom prst="rect">
            <a:avLst/>
          </a:prstGeom>
        </p:spPr>
      </p:pic>
      <p:pic>
        <p:nvPicPr>
          <p:cNvPr id="3" name="Picture 2">
            <a:hlinkClick r:id="" action="ppaction://noaction">
              <a:snd r:embed="rId4" name="am-thanh-chien-thang.wav.wav"/>
            </a:hlinkClick>
            <a:extLst>
              <a:ext uri="{FF2B5EF4-FFF2-40B4-BE49-F238E27FC236}">
                <a16:creationId xmlns:a16="http://schemas.microsoft.com/office/drawing/2014/main" id="{75FF8CDE-E7A9-8181-E74B-A0560711EE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639" y="741281"/>
            <a:ext cx="7181710" cy="1048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1444A-F56E-3B78-1AB1-F998C350FA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03" y="2286000"/>
            <a:ext cx="3048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88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60245" y="346476"/>
            <a:ext cx="4114800" cy="57522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Game: Slap The Board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895350"/>
            <a:ext cx="6749291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60932948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47"/>
            <a:ext cx="1201739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3048000" y="0"/>
            <a:ext cx="3124200" cy="73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WRAP-UP</a:t>
            </a:r>
          </a:p>
        </p:txBody>
      </p:sp>
      <p:sp>
        <p:nvSpPr>
          <p:cNvPr id="18" name="Oval 17"/>
          <p:cNvSpPr/>
          <p:nvPr/>
        </p:nvSpPr>
        <p:spPr>
          <a:xfrm>
            <a:off x="2971800" y="2266950"/>
            <a:ext cx="25908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There is a…..</a:t>
            </a:r>
          </a:p>
        </p:txBody>
      </p:sp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172200" y="3028950"/>
            <a:ext cx="19306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96052" y="2986937"/>
            <a:ext cx="1994748" cy="141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50499" y="1123950"/>
            <a:ext cx="2064101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276600" y="3682847"/>
            <a:ext cx="2211573" cy="1460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3" descr="C:\Users\W7-X64\Desktop\Flashcard Lop 2 A4 (2mat ngang)\flashcard lop 2_A4 (2mat_ngang)-41.jp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096000" y="1047751"/>
            <a:ext cx="2046973" cy="1447799"/>
          </a:xfrm>
          <a:prstGeom prst="rect">
            <a:avLst/>
          </a:prstGeom>
          <a:noFill/>
        </p:spPr>
      </p:pic>
      <p:pic>
        <p:nvPicPr>
          <p:cNvPr id="32" name="Picture 2" descr="C:\Users\W7-X64\Desktop\Flashcard Lop 2 A4 (2mat ngang)\flashcard lop 2_A4 (2mat_ngang)-43.jpg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026232" y="685322"/>
            <a:ext cx="2057400" cy="14551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 t="2032"/>
          <a:stretch>
            <a:fillRect/>
          </a:stretch>
        </p:blipFill>
        <p:spPr bwMode="auto">
          <a:xfrm>
            <a:off x="1524000" y="981078"/>
            <a:ext cx="5257800" cy="416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1891959" y="-6347"/>
            <a:ext cx="1903085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Unit 3: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000" y="-95250"/>
            <a:ext cx="262924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Lesson 2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3"/>
            <a:ext cx="1201739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56548" y="-19047"/>
            <a:ext cx="5758652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Unit 3: Lesson 2 : 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Pp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3091" y="742950"/>
            <a:ext cx="451104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1. Listen and repeat.</a:t>
            </a:r>
          </a:p>
        </p:txBody>
      </p:sp>
      <p:pic>
        <p:nvPicPr>
          <p:cNvPr id="24582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153"/>
            <a:ext cx="1201739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ction Button: End 1">
            <a:hlinkClick r:id="rId13" action="ppaction://hlinksldjump" highlightClick="1"/>
          </p:cNvPr>
          <p:cNvSpPr/>
          <p:nvPr/>
        </p:nvSpPr>
        <p:spPr>
          <a:xfrm>
            <a:off x="8839200" y="4733928"/>
            <a:ext cx="304800" cy="276225"/>
          </a:xfrm>
          <a:prstGeom prst="actionButtonE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lum contrast="10000"/>
          </a:blip>
          <a:srcRect/>
          <a:stretch>
            <a:fillRect/>
          </a:stretch>
        </p:blipFill>
        <p:spPr bwMode="auto">
          <a:xfrm>
            <a:off x="1358900" y="1454150"/>
            <a:ext cx="6665436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4">
            <a:lum contrast="10000"/>
          </a:blip>
          <a:srcRect l="48205" t="37790" r="33503" b="10873"/>
          <a:stretch>
            <a:fillRect/>
          </a:stretch>
        </p:blipFill>
        <p:spPr bwMode="auto">
          <a:xfrm>
            <a:off x="4572000" y="2800350"/>
            <a:ext cx="1219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4">
            <a:lum contrast="10000"/>
          </a:blip>
          <a:srcRect l="65354" t="33512" r="20928" b="13012"/>
          <a:stretch>
            <a:fillRect/>
          </a:stretch>
        </p:blipFill>
        <p:spPr bwMode="auto">
          <a:xfrm>
            <a:off x="5715000" y="2647950"/>
            <a:ext cx="914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4">
            <a:lum contrast="10000"/>
          </a:blip>
          <a:srcRect l="32200" t="44207" r="52938"/>
          <a:stretch>
            <a:fillRect/>
          </a:stretch>
        </p:blipFill>
        <p:spPr bwMode="auto">
          <a:xfrm>
            <a:off x="3505200" y="3028950"/>
            <a:ext cx="990600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Track 16. Listen and rep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48200" y="895350"/>
            <a:ext cx="457200" cy="457200"/>
          </a:xfrm>
          <a:prstGeom prst="rect">
            <a:avLst/>
          </a:prstGeom>
        </p:spPr>
      </p:pic>
      <p:pic>
        <p:nvPicPr>
          <p:cNvPr id="15" name="Track 16. There is a cup.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514600" y="2647950"/>
            <a:ext cx="304800" cy="304800"/>
          </a:xfrm>
          <a:prstGeom prst="rect">
            <a:avLst/>
          </a:prstGeom>
        </p:spPr>
      </p:pic>
      <p:pic>
        <p:nvPicPr>
          <p:cNvPr id="23" name="Track 16. There is a lamp.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343400" y="2419350"/>
            <a:ext cx="304800" cy="304800"/>
          </a:xfrm>
          <a:prstGeom prst="rect">
            <a:avLst/>
          </a:prstGeom>
        </p:spPr>
      </p:pic>
      <p:pic>
        <p:nvPicPr>
          <p:cNvPr id="24" name="Track 16. They are beautiful.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67400" y="219075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pull/>
    <p:sndAc>
      <p:stSnd>
        <p:snd r:embed="rId11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6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0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66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Box 8"/>
          <p:cNvSpPr txBox="1">
            <a:spLocks noChangeArrowheads="1"/>
          </p:cNvSpPr>
          <p:nvPr/>
        </p:nvSpPr>
        <p:spPr bwMode="auto">
          <a:xfrm>
            <a:off x="228601" y="2343153"/>
            <a:ext cx="457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4000" dirty="0">
                <a:latin typeface="Comic Sans MS" pitchFamily="66" charset="0"/>
              </a:rPr>
              <a:t>There is a cu</a:t>
            </a:r>
            <a:r>
              <a:rPr lang="en-US" altLang="en-US" sz="4000" dirty="0">
                <a:solidFill>
                  <a:srgbClr val="FF0000"/>
                </a:solidFill>
                <a:latin typeface="Comic Sans MS" pitchFamily="66" charset="0"/>
              </a:rPr>
              <a:t>p</a:t>
            </a:r>
            <a:r>
              <a:rPr lang="en-US" altLang="en-US" sz="4000" dirty="0">
                <a:latin typeface="Comic Sans MS" pitchFamily="66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556548" y="-19047"/>
            <a:ext cx="5758652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Unit 3: Lesson 2 : 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Pp</a:t>
            </a:r>
          </a:p>
        </p:txBody>
      </p:sp>
      <p:sp>
        <p:nvSpPr>
          <p:cNvPr id="8" name="Rectangle 7"/>
          <p:cNvSpPr/>
          <p:nvPr/>
        </p:nvSpPr>
        <p:spPr>
          <a:xfrm>
            <a:off x="293091" y="742950"/>
            <a:ext cx="451104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1. Listen and repeat.</a:t>
            </a:r>
          </a:p>
        </p:txBody>
      </p:sp>
      <p:pic>
        <p:nvPicPr>
          <p:cNvPr id="26631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153"/>
            <a:ext cx="1201739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ction Button: Home 2">
            <a:hlinkClick r:id="rId7" action="ppaction://hlinksldjump" highlightClick="1"/>
          </p:cNvPr>
          <p:cNvSpPr/>
          <p:nvPr/>
        </p:nvSpPr>
        <p:spPr>
          <a:xfrm>
            <a:off x="8737604" y="4724400"/>
            <a:ext cx="315913" cy="361950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lum contrast="20000"/>
          </a:blip>
          <a:srcRect/>
          <a:stretch>
            <a:fillRect/>
          </a:stretch>
        </p:blipFill>
        <p:spPr bwMode="auto">
          <a:xfrm>
            <a:off x="4610100" y="1352550"/>
            <a:ext cx="3151187" cy="366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Track 16. There is a cup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10000" y="257175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pull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8"/>
          <p:cNvSpPr txBox="1">
            <a:spLocks noChangeArrowheads="1"/>
          </p:cNvSpPr>
          <p:nvPr/>
        </p:nvSpPr>
        <p:spPr bwMode="auto">
          <a:xfrm>
            <a:off x="304800" y="2424689"/>
            <a:ext cx="4343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4000" dirty="0">
                <a:latin typeface="Comic Sans MS" pitchFamily="66" charset="0"/>
              </a:rPr>
              <a:t>There is a lam</a:t>
            </a:r>
            <a:r>
              <a:rPr lang="en-US" altLang="en-US" sz="4000" dirty="0">
                <a:solidFill>
                  <a:srgbClr val="FF0000"/>
                </a:solidFill>
                <a:latin typeface="Comic Sans MS" pitchFamily="66" charset="0"/>
              </a:rPr>
              <a:t>p</a:t>
            </a:r>
            <a:r>
              <a:rPr lang="en-US" altLang="en-US" sz="4000" dirty="0">
                <a:latin typeface="Comic Sans MS" pitchFamily="66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556548" y="-19047"/>
            <a:ext cx="5758652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Unit 3: Lesson 2 : 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Pp</a:t>
            </a:r>
          </a:p>
        </p:txBody>
      </p:sp>
      <p:sp>
        <p:nvSpPr>
          <p:cNvPr id="8" name="Rectangle 7"/>
          <p:cNvSpPr/>
          <p:nvPr/>
        </p:nvSpPr>
        <p:spPr>
          <a:xfrm>
            <a:off x="293091" y="666750"/>
            <a:ext cx="451104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1. Listen and repeat.</a:t>
            </a:r>
          </a:p>
        </p:txBody>
      </p:sp>
      <p:pic>
        <p:nvPicPr>
          <p:cNvPr id="2867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151"/>
            <a:ext cx="914400" cy="645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ction Button: Home 8">
            <a:hlinkClick r:id="rId7" action="ppaction://hlinksldjump" highlightClick="1"/>
          </p:cNvPr>
          <p:cNvSpPr/>
          <p:nvPr/>
        </p:nvSpPr>
        <p:spPr>
          <a:xfrm>
            <a:off x="8675692" y="4672013"/>
            <a:ext cx="315913" cy="361950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67300" y="1276350"/>
            <a:ext cx="2427287" cy="366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Track 16. There is a lamp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91000" y="2647950"/>
            <a:ext cx="381000" cy="381000"/>
          </a:xfrm>
          <a:prstGeom prst="rect">
            <a:avLst/>
          </a:prstGeom>
        </p:spPr>
      </p:pic>
    </p:spTree>
  </p:cSld>
  <p:clrMapOvr>
    <a:masterClrMapping/>
  </p:clrMapOvr>
  <p:transition spd="med">
    <p:pull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56548" y="-19047"/>
            <a:ext cx="5758652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Unit 3: Lesson 2 : 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Pp</a:t>
            </a:r>
          </a:p>
        </p:txBody>
      </p:sp>
      <p:sp>
        <p:nvSpPr>
          <p:cNvPr id="8" name="Rectangle 7"/>
          <p:cNvSpPr/>
          <p:nvPr/>
        </p:nvSpPr>
        <p:spPr>
          <a:xfrm>
            <a:off x="293091" y="742950"/>
            <a:ext cx="451104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1. Listen and repeat.</a:t>
            </a:r>
          </a:p>
        </p:txBody>
      </p:sp>
      <p:pic>
        <p:nvPicPr>
          <p:cNvPr id="30726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153"/>
            <a:ext cx="1201739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ction Button: Home 8">
            <a:hlinkClick r:id="rId7" action="ppaction://hlinksldjump" highlightClick="1"/>
          </p:cNvPr>
          <p:cNvSpPr/>
          <p:nvPr/>
        </p:nvSpPr>
        <p:spPr>
          <a:xfrm>
            <a:off x="8686804" y="4727576"/>
            <a:ext cx="315913" cy="361950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1" y="2070677"/>
            <a:ext cx="52577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4000" dirty="0">
                <a:latin typeface="Comic Sans MS" pitchFamily="66" charset="0"/>
              </a:rPr>
              <a:t>They are beautiful.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24400" y="1123950"/>
            <a:ext cx="3556988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Track 16. They are beautiful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1000" y="2800350"/>
            <a:ext cx="381000" cy="381000"/>
          </a:xfrm>
          <a:prstGeom prst="rect">
            <a:avLst/>
          </a:prstGeom>
        </p:spPr>
      </p:pic>
    </p:spTree>
  </p:cSld>
  <p:clrMapOvr>
    <a:masterClrMapping/>
  </p:clrMapOvr>
  <p:transition spd="med">
    <p:pull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844241"/>
            <a:ext cx="1717538" cy="10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87399" y="1962153"/>
            <a:ext cx="6096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15</a:t>
            </a:r>
          </a:p>
        </p:txBody>
      </p:sp>
      <p:pic>
        <p:nvPicPr>
          <p:cNvPr id="34822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153"/>
            <a:ext cx="1201739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lum bright="-10000" contrast="20000"/>
          </a:blip>
          <a:srcRect/>
          <a:stretch>
            <a:fillRect/>
          </a:stretch>
        </p:blipFill>
        <p:spPr bwMode="auto">
          <a:xfrm>
            <a:off x="1752600" y="890950"/>
            <a:ext cx="7068228" cy="37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Track 16. Listen and rep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191000" y="1276350"/>
            <a:ext cx="457200" cy="457200"/>
          </a:xfrm>
          <a:prstGeom prst="rect">
            <a:avLst/>
          </a:prstGeom>
        </p:spPr>
      </p:pic>
      <p:pic>
        <p:nvPicPr>
          <p:cNvPr id="7" name="Track 16. There is a cup.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124200" y="2190750"/>
            <a:ext cx="304800" cy="304800"/>
          </a:xfrm>
          <a:prstGeom prst="rect">
            <a:avLst/>
          </a:prstGeom>
        </p:spPr>
      </p:pic>
      <p:pic>
        <p:nvPicPr>
          <p:cNvPr id="8" name="Track 16. There is a lamp.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953000" y="1962150"/>
            <a:ext cx="304800" cy="304800"/>
          </a:xfrm>
          <a:prstGeom prst="rect">
            <a:avLst/>
          </a:prstGeom>
        </p:spPr>
      </p:pic>
      <p:pic>
        <p:nvPicPr>
          <p:cNvPr id="9" name="Track 16. They are beautiful.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77000" y="173355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pull/>
    <p:sndAc>
      <p:stSnd>
        <p:snd r:embed="rId11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5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26387</TotalTime>
  <Words>512</Words>
  <Application>Microsoft Office PowerPoint</Application>
  <PresentationFormat>On-screen Show (16:9)</PresentationFormat>
  <Paragraphs>138</Paragraphs>
  <Slides>30</Slides>
  <Notes>13</Notes>
  <HiddenSlides>0</HiddenSlides>
  <MMClips>24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Arial</vt:lpstr>
      <vt:lpstr>Calibri</vt:lpstr>
      <vt:lpstr>Calibri Light</vt:lpstr>
      <vt:lpstr>Comic Sans MS</vt:lpstr>
      <vt:lpstr>Nunito Black</vt:lpstr>
      <vt:lpstr>Showcard Gothic</vt:lpstr>
      <vt:lpstr>Tahoma</vt:lpstr>
      <vt:lpstr>Times New Roman</vt:lpstr>
      <vt:lpstr>Office Theme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1_Office Theme</vt:lpstr>
      <vt:lpstr>7_Custom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</vt:lpstr>
      <vt:lpstr>2</vt:lpstr>
      <vt:lpstr>3</vt:lpstr>
      <vt:lpstr>4</vt:lpstr>
      <vt:lpstr>5</vt:lpstr>
      <vt:lpstr>6</vt:lpstr>
      <vt:lpstr>PowerPoint Presentation</vt:lpstr>
      <vt:lpstr>PowerPoint Presentation</vt:lpstr>
      <vt:lpstr>1</vt:lpstr>
      <vt:lpstr>2      </vt:lpstr>
      <vt:lpstr>3</vt:lpstr>
      <vt:lpstr>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mrsthu</dc:creator>
  <cp:lastModifiedBy>Nguyễn Thiềm Tây</cp:lastModifiedBy>
  <cp:revision>1790</cp:revision>
  <cp:lastPrinted>2019-12-16T12:24:06Z</cp:lastPrinted>
  <dcterms:created xsi:type="dcterms:W3CDTF">2015-01-27T06:48:10Z</dcterms:created>
  <dcterms:modified xsi:type="dcterms:W3CDTF">2022-10-08T18:45:55Z</dcterms:modified>
</cp:coreProperties>
</file>