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20"/>
  </p:notesMasterIdLst>
  <p:sldIdLst>
    <p:sldId id="625" r:id="rId2"/>
    <p:sldId id="624" r:id="rId3"/>
    <p:sldId id="626" r:id="rId4"/>
    <p:sldId id="455" r:id="rId5"/>
    <p:sldId id="627" r:id="rId6"/>
    <p:sldId id="636" r:id="rId7"/>
    <p:sldId id="583" r:id="rId8"/>
    <p:sldId id="635" r:id="rId9"/>
    <p:sldId id="628" r:id="rId10"/>
    <p:sldId id="634" r:id="rId11"/>
    <p:sldId id="630" r:id="rId12"/>
    <p:sldId id="631" r:id="rId13"/>
    <p:sldId id="632" r:id="rId14"/>
    <p:sldId id="638" r:id="rId15"/>
    <p:sldId id="639" r:id="rId16"/>
    <p:sldId id="702" r:id="rId17"/>
    <p:sldId id="637" r:id="rId18"/>
    <p:sldId id="453" r:id="rId1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DF6613"/>
    <a:srgbClr val="B17D5A"/>
    <a:srgbClr val="D05F12"/>
    <a:srgbClr val="E697B7"/>
    <a:srgbClr val="F9F8CC"/>
    <a:srgbClr val="9FCF6B"/>
    <a:srgbClr val="102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3086" autoAdjust="0"/>
  </p:normalViewPr>
  <p:slideViewPr>
    <p:cSldViewPr snapToGrid="0">
      <p:cViewPr varScale="1">
        <p:scale>
          <a:sx n="60" d="100"/>
          <a:sy n="60" d="100"/>
        </p:scale>
        <p:origin x="115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E8DCBE-4261-DC63-6EE3-078B70777A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B3F405-0D2E-3FE0-0627-37284CE85D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F1C63C-1BD2-4EF8-AFB1-01B42CD29C94}" type="datetimeFigureOut">
              <a:rPr lang="en-GB" altLang="en-US"/>
              <a:pPr>
                <a:defRPr/>
              </a:pPr>
              <a:t>07/11/2022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6895CA-DC6C-5151-2FAD-B1A685B542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C505F8D-4752-325C-79A0-E58ED26E3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869C3-1732-E602-5707-2E916903DF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B808C-06C3-8A37-2C82-FA8A5F103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D7C39D-0BE2-4AF7-8501-0F175A5397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hỗ dành sẵn cho Hình ảnh của Bản chiếu 1">
            <a:extLst>
              <a:ext uri="{FF2B5EF4-FFF2-40B4-BE49-F238E27FC236}">
                <a16:creationId xmlns:a16="http://schemas.microsoft.com/office/drawing/2014/main" id="{50BA685B-8AEC-7B40-5209-2CBDE762A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Chỗ dành sẵn cho Ghi chú 2">
            <a:extLst>
              <a:ext uri="{FF2B5EF4-FFF2-40B4-BE49-F238E27FC236}">
                <a16:creationId xmlns:a16="http://schemas.microsoft.com/office/drawing/2014/main" id="{4E3A2872-9D14-52A6-035A-92872F1FF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Chỗ dành sẵn cho Số hiệu Bản chiếu 3">
            <a:extLst>
              <a:ext uri="{FF2B5EF4-FFF2-40B4-BE49-F238E27FC236}">
                <a16:creationId xmlns:a16="http://schemas.microsoft.com/office/drawing/2014/main" id="{F28351CD-488B-33B5-EA4D-3DF2246409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093BDC-BF3E-492B-B43A-CDE7D65C6154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7FA62E8-40FF-C193-B1EB-275282C035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9F48F04F-9966-BE51-D58A-7552AC9F7B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4F82D39-C948-1A5A-19DC-18C8FFD8B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0959F3-94FE-4B2A-B388-0406563FD61D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82D5D5E-9E3C-1508-A98C-56DB8E306B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694907AF-C999-502F-E2A5-D083DCDBC6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53BF331-83E4-C09A-2CC5-9CBD74A8D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A01FDEB-ACC3-4126-9A06-05D8BC48AB38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022A-8D40-FCDE-3DE7-79EE80F3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2395-9AA2-464E-9BC3-F147D0C0AE02}" type="datetimeFigureOut">
              <a:rPr lang="en-GB" altLang="en-US"/>
              <a:pPr>
                <a:defRPr/>
              </a:pPr>
              <a:t>07/11/2022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B6D8C-67A9-1496-DAE4-6DF3D4A6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5DAD7-6310-D46E-D675-5549476C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074B-1B2B-4170-84D1-F76F5AEC7F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1509610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F0FDD-D643-6653-17FA-4386E03D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7EA6-2504-4059-9571-6814DFF605A9}" type="datetimeFigureOut">
              <a:rPr lang="en-GB" altLang="en-US"/>
              <a:pPr>
                <a:defRPr/>
              </a:pPr>
              <a:t>07/11/2022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1D1B8-86BA-745C-5B90-A943A8D4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AC22D-ED3F-C18E-26F3-93E24539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56F06-891E-4BE3-86A7-9ADF74EEB1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2012362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283B4-1D61-F16B-FA56-0F48253C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6AD4-5D45-4F34-9C6C-A0A6D8469F5C}" type="datetimeFigureOut">
              <a:rPr lang="en-GB" altLang="en-US"/>
              <a:pPr>
                <a:defRPr/>
              </a:pPr>
              <a:t>07/11/2022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46333-DD87-EFC6-9C5D-650393DF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D5C89-D735-A5EE-8CB6-2BE22D29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C886-F3ED-4F80-B795-DBEB05BE5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690150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756360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4D1EA-8F41-29AE-E1AF-6B2AA18F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C6D6-F670-435C-A775-A8AA71F20C5C}" type="datetimeFigureOut">
              <a:rPr lang="en-GB" altLang="en-US"/>
              <a:pPr>
                <a:defRPr/>
              </a:pPr>
              <a:t>07/11/2022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56463-2F72-426D-D0DD-85130BC2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4A262-65D8-C09C-338D-E3CA33F4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8487-B751-4498-99FA-BE1889137E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338265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0DDB3-641B-9FFD-1564-A348A904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E892-A40F-400E-8E82-8DFF36F4F558}" type="datetimeFigureOut">
              <a:rPr lang="en-GB" altLang="en-US"/>
              <a:pPr>
                <a:defRPr/>
              </a:pPr>
              <a:t>07/11/2022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F8752-77D3-8E82-5914-5743B4E1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9C38B-FB42-1108-500A-84D913AF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9C06-EEAB-4078-8C52-23E9697CB8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7192962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9AA663-84FA-6FCD-0EBA-7F52CB9C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AAB9-444C-4435-AE51-3E4A93EC07E6}" type="datetimeFigureOut">
              <a:rPr lang="en-GB" altLang="en-US"/>
              <a:pPr>
                <a:defRPr/>
              </a:pPr>
              <a:t>07/11/2022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CA81E4-E7DD-C5CD-7B1E-84D22CB2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2CA9D0-CF89-2B9D-3DE0-58A6A81F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34BC-FA16-4FEC-BA36-318CE2301D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6645435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47062E-3362-D6D4-F746-0BBD3E5B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2641-6542-47A9-B314-B87E349C4AFA}" type="datetimeFigureOut">
              <a:rPr lang="en-GB" altLang="en-US"/>
              <a:pPr>
                <a:defRPr/>
              </a:pPr>
              <a:t>07/11/2022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E18287-C75E-8560-3BB5-7007AAF1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EB5C79-7945-A05C-26FF-C039D6B6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0D32-656D-4EB0-A120-657AB319ED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4105911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2235B0-BABB-F34F-9CF0-C43823F4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CFCC-C91B-4F51-A0E3-17797DC58B4E}" type="datetimeFigureOut">
              <a:rPr lang="en-GB" altLang="en-US"/>
              <a:pPr>
                <a:defRPr/>
              </a:pPr>
              <a:t>07/11/2022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F69E7-041F-2FCE-56FE-6A13B503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214CD7-B89F-9027-3327-A73F83B1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FC4F-DFE9-4667-986C-063ED68164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9440172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9B3311-6E2F-976A-B5C9-8570FFE2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F54DD-BE54-411B-AD41-320C9FA4A496}" type="datetimeFigureOut">
              <a:rPr lang="en-GB" altLang="en-US"/>
              <a:pPr>
                <a:defRPr/>
              </a:pPr>
              <a:t>07/11/2022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097D9B-5967-C0CB-DA24-23C04303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7A14F2-692E-2AB7-1D11-352BF7FE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F6BA1-55E4-4150-AC6A-252D36AB7E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2705869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581271-CC26-69B9-A105-47619E5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B709-337A-47F0-BCDC-FE4C79C499D2}" type="datetimeFigureOut">
              <a:rPr lang="en-GB" altLang="en-US"/>
              <a:pPr>
                <a:defRPr/>
              </a:pPr>
              <a:t>07/11/2022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9CDBF2-03F6-64CF-4AFA-101F188E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1B69D9-CE73-B2D4-9F5C-8666E414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93BE-C347-4F20-A2C5-88C91D3A6B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2128423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8A071D-669D-AE27-4840-90DD226B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82C3-640A-493A-81E3-2FF2C2B736DA}" type="datetimeFigureOut">
              <a:rPr lang="en-GB" altLang="en-US"/>
              <a:pPr>
                <a:defRPr/>
              </a:pPr>
              <a:t>07/11/2022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4CE4FA-1C91-A70A-DF44-B7BDA139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53907B-F1D3-FD86-D54F-1BE46A50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9B60-BD4F-49F1-A9DB-B86BA354BC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5970055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9343F4-2CAB-1561-C4AC-F64049AD71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E10624-6845-B373-6435-CCE79AB1BA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F97CA-71FD-0087-BD90-CCF80A984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1D6A0B-F6FB-4EEC-8366-19E3EAE4D3C7}" type="datetimeFigureOut">
              <a:rPr lang="en-GB" altLang="en-US"/>
              <a:pPr>
                <a:defRPr/>
              </a:pPr>
              <a:t>07/11/2022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7A066-34C6-5D6D-C77A-E8C9A2698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E73A-FDD5-6298-2A90-A3328DB5E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7AAF794-496E-47FF-A778-73340B9B13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  <p:sldLayoutId id="2147484591" r:id="rId12"/>
  </p:sldLayoutIdLst>
  <p:transition>
    <p:pull dir="r"/>
    <p:sndAc>
      <p:stSnd>
        <p:snd r:embed="rId14" name="click.wav"/>
      </p:stSnd>
    </p:sndAc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video" Target="file:///C:\Users\ADMIN\Downloads\15%20Second%20Countdown%20Timer%20-%20VEED.mp4" TargetMode="External"/><Relationship Id="rId1" Type="http://schemas.microsoft.com/office/2007/relationships/media" Target="file:///C:\Users\ADMIN\Downloads\15%20Second%20Countdown%20Timer%20-%20VEED.mp4" TargetMode="External"/><Relationship Id="rId6" Type="http://schemas.openxmlformats.org/officeDocument/2006/relationships/image" Target="../media/image1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video" Target="file:///C:\Users\ADMIN\Downloads\15%20Second%20Countdown%20Timer%20-%20VEED.mp4" TargetMode="External"/><Relationship Id="rId1" Type="http://schemas.microsoft.com/office/2007/relationships/media" Target="file:///C:\Users\ADMIN\Downloads\15%20Second%20Countdown%20Timer%20-%20VEED.mp4" TargetMode="External"/><Relationship Id="rId6" Type="http://schemas.openxmlformats.org/officeDocument/2006/relationships/image" Target="../media/image1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video" Target="file:///C:\Users\ADMIN\Downloads\15%20Second%20Countdown%20Timer%20-%20VEED.mp4" TargetMode="External"/><Relationship Id="rId1" Type="http://schemas.microsoft.com/office/2007/relationships/media" Target="file:///C:\Users\ADMIN\Downloads\15%20Second%20Countdown%20Timer%20-%20VEED.mp4" TargetMode="External"/><Relationship Id="rId6" Type="http://schemas.openxmlformats.org/officeDocument/2006/relationships/image" Target="../media/image1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video" Target="file:///C:\Users\ADMIN\Downloads\15%20Second%20Countdown%20Timer%20-%20VEED.mp4" TargetMode="External"/><Relationship Id="rId1" Type="http://schemas.microsoft.com/office/2007/relationships/media" Target="file:///C:\Users\ADMIN\Downloads\15%20Second%20Countdown%20Timer%20-%20VEED.mp4" TargetMode="External"/><Relationship Id="rId6" Type="http://schemas.openxmlformats.org/officeDocument/2006/relationships/image" Target="../media/image1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gif"/><Relationship Id="rId11" Type="http://schemas.openxmlformats.org/officeDocument/2006/relationships/slide" Target="slide16.xml"/><Relationship Id="rId5" Type="http://schemas.openxmlformats.org/officeDocument/2006/relationships/image" Target="../media/image21.png"/><Relationship Id="rId10" Type="http://schemas.openxmlformats.org/officeDocument/2006/relationships/image" Target="../media/image1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DMIN\Downloads\Anpan-Man-s-March-Various-Artists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jpeg"/><Relationship Id="rId2" Type="http://schemas.openxmlformats.org/officeDocument/2006/relationships/audio" Target="file:///C:\Users\ADMIN\Downloads\VGllbmdfQW5oXzNfUGhvbmljc19TbWFydC9BdWRpb19DRC9BdWRpb19DRF9zdHVkZW50c19ib29rL0NEMS9UcmFjayAzMi5tcDM=%20(1).mp3" TargetMode="External"/><Relationship Id="rId1" Type="http://schemas.microsoft.com/office/2007/relationships/media" Target="file:///C:\Users\ADMIN\Downloads\VGllbmdfQW5oXzNfUGhvbmljc19TbWFydC9BdWRpb19DRC9BdWRpb19DRF9zdHVkZW50c19ib29rL0NEMS9UcmFjayAzMi5tcDM=%20(1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F96273-288D-EB2D-0F1B-DE15ACA96D2F}"/>
              </a:ext>
            </a:extLst>
          </p:cNvPr>
          <p:cNvSpPr/>
          <p:nvPr/>
        </p:nvSpPr>
        <p:spPr>
          <a:xfrm>
            <a:off x="2021306" y="900540"/>
            <a:ext cx="8390021" cy="1754452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Welcome to our class</a:t>
            </a:r>
          </a:p>
        </p:txBody>
      </p:sp>
      <p:sp>
        <p:nvSpPr>
          <p:cNvPr id="4099" name="TextBox 7">
            <a:extLst>
              <a:ext uri="{FF2B5EF4-FFF2-40B4-BE49-F238E27FC236}">
                <a16:creationId xmlns:a16="http://schemas.microsoft.com/office/drawing/2014/main" id="{A665CBB0-43FC-6124-CEE2-23C335C16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4657725"/>
            <a:ext cx="662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Teacher : Nguyen Thi Thanh Nhan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School   :  Tien Thanh Primary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A16F1BFA-A69C-5DBE-0AEE-29A40BDB1D3E}"/>
              </a:ext>
            </a:extLst>
          </p:cNvPr>
          <p:cNvSpPr/>
          <p:nvPr/>
        </p:nvSpPr>
        <p:spPr>
          <a:xfrm>
            <a:off x="1343824" y="2654992"/>
            <a:ext cx="9504351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Unit 2: I have got a doll </a:t>
            </a:r>
          </a:p>
          <a:p>
            <a:pPr algn="ctr"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Lesson 3/period 1</a:t>
            </a:r>
          </a:p>
        </p:txBody>
      </p:sp>
    </p:spTree>
  </p:cSld>
  <p:clrMapOvr>
    <a:masterClrMapping/>
  </p:clrMapOvr>
  <p:transition>
    <p:pull dir="r"/>
    <p:sndAc>
      <p:stSnd>
        <p:snd r:embed="rId3" name="click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99E8A7E1-4A89-C3AE-E81C-4A73EA00A2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442" t="26798" r="43750" b="53202"/>
          <a:stretch/>
        </p:blipFill>
        <p:spPr>
          <a:xfrm>
            <a:off x="3540792" y="389609"/>
            <a:ext cx="5057776" cy="271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0D5FF5ED-8B13-805B-DD4B-79AB6C5106D7}"/>
              </a:ext>
            </a:extLst>
          </p:cNvPr>
          <p:cNvSpPr txBox="1"/>
          <p:nvPr/>
        </p:nvSpPr>
        <p:spPr>
          <a:xfrm>
            <a:off x="3254291" y="3524803"/>
            <a:ext cx="563077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Have you got a bike, Rita?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C0DC79B-6268-007A-5EF4-AFCA0FBABFAB}"/>
              </a:ext>
            </a:extLst>
          </p:cNvPr>
          <p:cNvSpPr txBox="1"/>
          <p:nvPr/>
        </p:nvSpPr>
        <p:spPr>
          <a:xfrm>
            <a:off x="1925946" y="4681786"/>
            <a:ext cx="265668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Yes, I have.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80BFB56-3FCA-BD99-2F11-58D7DC5E1D43}"/>
              </a:ext>
            </a:extLst>
          </p:cNvPr>
          <p:cNvSpPr txBox="1"/>
          <p:nvPr/>
        </p:nvSpPr>
        <p:spPr>
          <a:xfrm>
            <a:off x="6717876" y="4681786"/>
            <a:ext cx="305724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No, I haven’t.</a:t>
            </a:r>
          </a:p>
        </p:txBody>
      </p:sp>
      <p:pic>
        <p:nvPicPr>
          <p:cNvPr id="7" name="15 Second Countdown Timer - VEED">
            <a:hlinkClick r:id="" action="ppaction://media"/>
            <a:extLst>
              <a:ext uri="{FF2B5EF4-FFF2-40B4-BE49-F238E27FC236}">
                <a16:creationId xmlns:a16="http://schemas.microsoft.com/office/drawing/2014/main" id="{B1FD5AAD-8A0B-4328-EC1E-78C7D4CB26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14964" y="125323"/>
            <a:ext cx="2151529" cy="16136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"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12935E2-06ED-7A19-0E6C-376A54CEDD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250" t="26798" r="12353" b="53202"/>
          <a:stretch/>
        </p:blipFill>
        <p:spPr>
          <a:xfrm>
            <a:off x="3357420" y="714375"/>
            <a:ext cx="5434155" cy="271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500582A6-917F-6528-A6E3-5BF35307636A}"/>
              </a:ext>
            </a:extLst>
          </p:cNvPr>
          <p:cNvSpPr txBox="1"/>
          <p:nvPr/>
        </p:nvSpPr>
        <p:spPr>
          <a:xfrm>
            <a:off x="3545305" y="3950286"/>
            <a:ext cx="519837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Have you got a car, Tim?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36DF0EB9-C434-55BD-9382-A2ABB6583B4D}"/>
              </a:ext>
            </a:extLst>
          </p:cNvPr>
          <p:cNvSpPr txBox="1"/>
          <p:nvPr/>
        </p:nvSpPr>
        <p:spPr>
          <a:xfrm>
            <a:off x="2029075" y="5056347"/>
            <a:ext cx="265668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Yes, I have.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B4A6B93-4A1B-17BF-FAB1-7E906300764E}"/>
              </a:ext>
            </a:extLst>
          </p:cNvPr>
          <p:cNvSpPr txBox="1"/>
          <p:nvPr/>
        </p:nvSpPr>
        <p:spPr>
          <a:xfrm>
            <a:off x="6724648" y="5056347"/>
            <a:ext cx="305724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No, I haven’t.</a:t>
            </a:r>
          </a:p>
        </p:txBody>
      </p:sp>
      <p:pic>
        <p:nvPicPr>
          <p:cNvPr id="2" name="15 Second Countdown Timer - VEED">
            <a:hlinkClick r:id="" action="ppaction://media"/>
            <a:extLst>
              <a:ext uri="{FF2B5EF4-FFF2-40B4-BE49-F238E27FC236}">
                <a16:creationId xmlns:a16="http://schemas.microsoft.com/office/drawing/2014/main" id="{7A25C3D1-4994-E813-E3DD-D925027D7F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94190" y="112295"/>
            <a:ext cx="2151529" cy="16136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"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38F360D3-ADF3-6BFC-6CA6-654DF5D3D8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442" t="26798" r="43750" b="53202"/>
          <a:stretch/>
        </p:blipFill>
        <p:spPr>
          <a:xfrm>
            <a:off x="3400425" y="714375"/>
            <a:ext cx="5414973" cy="271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E716F6F5-4CDC-FED7-ECA9-A2A44FB94F77}"/>
              </a:ext>
            </a:extLst>
          </p:cNvPr>
          <p:cNvSpPr txBox="1"/>
          <p:nvPr/>
        </p:nvSpPr>
        <p:spPr>
          <a:xfrm>
            <a:off x="3400425" y="3840835"/>
            <a:ext cx="619044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Have you got a train, Tommy?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A6F7E50-FA8F-C7D7-6BB6-131B90B61B9C}"/>
              </a:ext>
            </a:extLst>
          </p:cNvPr>
          <p:cNvSpPr txBox="1"/>
          <p:nvPr/>
        </p:nvSpPr>
        <p:spPr>
          <a:xfrm>
            <a:off x="2072080" y="5083838"/>
            <a:ext cx="265668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Yes, I have.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6AF1B59-462E-AE2D-22E0-5BD110278EE5}"/>
              </a:ext>
            </a:extLst>
          </p:cNvPr>
          <p:cNvSpPr txBox="1"/>
          <p:nvPr/>
        </p:nvSpPr>
        <p:spPr>
          <a:xfrm>
            <a:off x="6368032" y="5083838"/>
            <a:ext cx="305724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No, I haven’t.</a:t>
            </a:r>
          </a:p>
        </p:txBody>
      </p:sp>
      <p:pic>
        <p:nvPicPr>
          <p:cNvPr id="2" name="15 Second Countdown Timer - VEED">
            <a:hlinkClick r:id="" action="ppaction://media"/>
            <a:extLst>
              <a:ext uri="{FF2B5EF4-FFF2-40B4-BE49-F238E27FC236}">
                <a16:creationId xmlns:a16="http://schemas.microsoft.com/office/drawing/2014/main" id="{A34F904A-0DF4-CD32-2B59-63EAD6A105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68754" y="99626"/>
            <a:ext cx="2151529" cy="16136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"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58DB08D0-5598-97B3-A2FD-8B93027DE7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250" t="26798" r="12353" b="53202"/>
          <a:stretch/>
        </p:blipFill>
        <p:spPr>
          <a:xfrm>
            <a:off x="3438525" y="714375"/>
            <a:ext cx="5314949" cy="271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8A8E9841-6694-02AD-AF97-241829010F9C}"/>
              </a:ext>
            </a:extLst>
          </p:cNvPr>
          <p:cNvSpPr txBox="1"/>
          <p:nvPr/>
        </p:nvSpPr>
        <p:spPr>
          <a:xfrm>
            <a:off x="2914679" y="3574740"/>
            <a:ext cx="636263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Have you got a helicopter, Lucy?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98FCF7C-9AFD-94EF-802D-8EB858730EA9}"/>
              </a:ext>
            </a:extLst>
          </p:cNvPr>
          <p:cNvSpPr txBox="1"/>
          <p:nvPr/>
        </p:nvSpPr>
        <p:spPr>
          <a:xfrm>
            <a:off x="2110180" y="5129499"/>
            <a:ext cx="265668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Yes, I have.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A11620D-DCFA-5B3A-BC88-C06880607835}"/>
              </a:ext>
            </a:extLst>
          </p:cNvPr>
          <p:cNvSpPr txBox="1"/>
          <p:nvPr/>
        </p:nvSpPr>
        <p:spPr>
          <a:xfrm>
            <a:off x="6816088" y="5129498"/>
            <a:ext cx="305724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No, I haven’t.</a:t>
            </a:r>
          </a:p>
        </p:txBody>
      </p:sp>
      <p:pic>
        <p:nvPicPr>
          <p:cNvPr id="2" name="15 Second Countdown Timer - VEED">
            <a:hlinkClick r:id="" action="ppaction://media"/>
            <a:extLst>
              <a:ext uri="{FF2B5EF4-FFF2-40B4-BE49-F238E27FC236}">
                <a16:creationId xmlns:a16="http://schemas.microsoft.com/office/drawing/2014/main" id="{BB7B1F59-B752-1D35-462A-147CD7D296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73335" y="114855"/>
            <a:ext cx="2151529" cy="16136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"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clap the hands gif">
            <a:extLst>
              <a:ext uri="{FF2B5EF4-FFF2-40B4-BE49-F238E27FC236}">
                <a16:creationId xmlns:a16="http://schemas.microsoft.com/office/drawing/2014/main" id="{A1106973-02BD-5E6B-C6F1-2BA4BBB7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" y="124326"/>
            <a:ext cx="11823032" cy="66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94113"/>
      </p:ext>
    </p:extLst>
  </p:cSld>
  <p:clrMapOvr>
    <a:masterClrMapping/>
  </p:clrMapOvr>
  <p:transition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598843"/>
      </p:ext>
    </p:extLst>
  </p:cSld>
  <p:clrMapOvr>
    <a:masterClrMapping/>
  </p:clrMapOvr>
  <p:transition>
    <p:pull dir="r"/>
    <p:sndAc>
      <p:stSnd>
        <p:snd r:embed="rId2" name="click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E2FD77-275C-BA58-DA58-6D1124CEC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707" y="1488019"/>
            <a:ext cx="3881965" cy="38819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C6ABD7-ADEE-E251-DD54-9539BE9A7AE1}"/>
              </a:ext>
            </a:extLst>
          </p:cNvPr>
          <p:cNvSpPr/>
          <p:nvPr/>
        </p:nvSpPr>
        <p:spPr>
          <a:xfrm>
            <a:off x="1409056" y="1293016"/>
            <a:ext cx="4392869" cy="80791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 defTabSz="685783">
              <a:defRPr/>
            </a:pPr>
            <a:r>
              <a:rPr lang="en-US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Showcard Gothic" panose="04020904020102020604" pitchFamily="82" charset="0"/>
                <a:ea typeface="Tahoma" panose="020B0604030504040204" pitchFamily="34" charset="0"/>
                <a:cs typeface="Tahoma" panose="020B0604030504040204" pitchFamily="34" charset="0"/>
              </a:rPr>
              <a:t>LUCKY WHEEL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3E4B3-E579-E13F-EDC7-CD20F182EE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89" y="1273284"/>
            <a:ext cx="371475" cy="328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1DDA9-B1E1-7543-4B59-2987D5039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53" y="1325544"/>
            <a:ext cx="371475" cy="328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3C632D-EB72-B26C-373C-BB7232B5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13" y="1806902"/>
            <a:ext cx="371475" cy="328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F66852-B81A-9A35-8F05-30FC267E2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00" y="3036055"/>
            <a:ext cx="921389" cy="785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78DB4-4CEB-4B68-C9DC-D68B8E9DB6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4646" y="3129507"/>
            <a:ext cx="1303133" cy="598984"/>
          </a:xfrm>
          <a:prstGeom prst="rect">
            <a:avLst/>
          </a:prstGeom>
        </p:spPr>
      </p:pic>
      <p:grpSp>
        <p:nvGrpSpPr>
          <p:cNvPr id="11" name="Spin">
            <a:extLst>
              <a:ext uri="{FF2B5EF4-FFF2-40B4-BE49-F238E27FC236}">
                <a16:creationId xmlns:a16="http://schemas.microsoft.com/office/drawing/2014/main" id="{8D00A3D6-1ADF-2F19-0A22-80EED0E88207}"/>
              </a:ext>
            </a:extLst>
          </p:cNvPr>
          <p:cNvGrpSpPr>
            <a:grpSpLocks/>
          </p:cNvGrpSpPr>
          <p:nvPr/>
        </p:nvGrpSpPr>
        <p:grpSpPr bwMode="auto">
          <a:xfrm>
            <a:off x="9284109" y="4622421"/>
            <a:ext cx="999068" cy="1062319"/>
            <a:chOff x="6885502" y="5127334"/>
            <a:chExt cx="1601839" cy="1619250"/>
          </a:xfrm>
        </p:grpSpPr>
        <p:pic>
          <p:nvPicPr>
            <p:cNvPr id="12" name="Picture 36" descr="gif_BIM0271.gif">
              <a:extLst>
                <a:ext uri="{FF2B5EF4-FFF2-40B4-BE49-F238E27FC236}">
                  <a16:creationId xmlns:a16="http://schemas.microsoft.com/office/drawing/2014/main" id="{AB347C88-55BB-EBE6-A5A8-67FA7BD7A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610"/>
            <a:stretch>
              <a:fillRect/>
            </a:stretch>
          </p:blipFill>
          <p:spPr bwMode="auto">
            <a:xfrm>
              <a:off x="6885502" y="5127334"/>
              <a:ext cx="1601839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C72079-63AB-9906-3F8A-8B9EAEE6D12C}"/>
                </a:ext>
              </a:extLst>
            </p:cNvPr>
            <p:cNvSpPr/>
            <p:nvPr/>
          </p:nvSpPr>
          <p:spPr>
            <a:xfrm>
              <a:off x="6912549" y="5502639"/>
              <a:ext cx="1547745" cy="8444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b="1" dirty="0">
                  <a:ln w="10160">
                    <a:solidFill>
                      <a:schemeClr val="accent1"/>
                    </a:solidFill>
                    <a:prstDash val="solid"/>
                  </a:ln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Comic Sans MS" pitchFamily="66" charset="0"/>
                </a:rPr>
                <a:t>Spin</a:t>
              </a:r>
            </a:p>
          </p:txBody>
        </p:sp>
      </p:grpSp>
      <p:pic>
        <p:nvPicPr>
          <p:cNvPr id="17" name="TaiBaiHat.Org - KMtmofJtyCmJ">
            <a:hlinkClick r:id="" action="ppaction://media"/>
            <a:extLst>
              <a:ext uri="{FF2B5EF4-FFF2-40B4-BE49-F238E27FC236}">
                <a16:creationId xmlns:a16="http://schemas.microsoft.com/office/drawing/2014/main" id="{53DC1573-59F4-384C-4288-FD633B394D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52256" y="498077"/>
            <a:ext cx="365523" cy="365523"/>
          </a:xfrm>
          <a:prstGeom prst="rect">
            <a:avLst/>
          </a:prstGeom>
        </p:spPr>
      </p:pic>
      <p:sp>
        <p:nvSpPr>
          <p:cNvPr id="2" name="Rounded Rectangle 25">
            <a:hlinkClick r:id="" action="ppaction://noaction"/>
            <a:extLst>
              <a:ext uri="{FF2B5EF4-FFF2-40B4-BE49-F238E27FC236}">
                <a16:creationId xmlns:a16="http://schemas.microsoft.com/office/drawing/2014/main" id="{1B3F5B8C-E9D7-3CE7-68A1-29371C61AFD7}"/>
              </a:ext>
            </a:extLst>
          </p:cNvPr>
          <p:cNvSpPr/>
          <p:nvPr/>
        </p:nvSpPr>
        <p:spPr>
          <a:xfrm>
            <a:off x="1980880" y="2425733"/>
            <a:ext cx="1003267" cy="1003267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26">
            <a:hlinkClick r:id="" action="ppaction://noaction"/>
            <a:extLst>
              <a:ext uri="{FF2B5EF4-FFF2-40B4-BE49-F238E27FC236}">
                <a16:creationId xmlns:a16="http://schemas.microsoft.com/office/drawing/2014/main" id="{A710AFBE-7212-A9C0-5FDD-F3B65769A0F8}"/>
              </a:ext>
            </a:extLst>
          </p:cNvPr>
          <p:cNvSpPr/>
          <p:nvPr/>
        </p:nvSpPr>
        <p:spPr>
          <a:xfrm>
            <a:off x="3057836" y="2421001"/>
            <a:ext cx="1003267" cy="1003267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27">
            <a:hlinkClick r:id="rId11" action="ppaction://hlinksldjump"/>
            <a:extLst>
              <a:ext uri="{FF2B5EF4-FFF2-40B4-BE49-F238E27FC236}">
                <a16:creationId xmlns:a16="http://schemas.microsoft.com/office/drawing/2014/main" id="{13C65D7E-A1E7-1002-5197-D5E2F2532D5F}"/>
              </a:ext>
            </a:extLst>
          </p:cNvPr>
          <p:cNvSpPr/>
          <p:nvPr/>
        </p:nvSpPr>
        <p:spPr>
          <a:xfrm>
            <a:off x="4140161" y="2421001"/>
            <a:ext cx="1003267" cy="1003267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34">
            <a:hlinkClick r:id="" action="ppaction://noaction"/>
            <a:extLst>
              <a:ext uri="{FF2B5EF4-FFF2-40B4-BE49-F238E27FC236}">
                <a16:creationId xmlns:a16="http://schemas.microsoft.com/office/drawing/2014/main" id="{EDA8CD82-2AB9-8F64-3029-3E48276279EF}"/>
              </a:ext>
            </a:extLst>
          </p:cNvPr>
          <p:cNvSpPr/>
          <p:nvPr/>
        </p:nvSpPr>
        <p:spPr>
          <a:xfrm>
            <a:off x="1980880" y="3524076"/>
            <a:ext cx="1003267" cy="1003267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ounded Rectangle 35">
            <a:hlinkClick r:id="" action="ppaction://noaction"/>
            <a:extLst>
              <a:ext uri="{FF2B5EF4-FFF2-40B4-BE49-F238E27FC236}">
                <a16:creationId xmlns:a16="http://schemas.microsoft.com/office/drawing/2014/main" id="{1EA258A7-5E15-9AAD-8800-74F1106A1D43}"/>
              </a:ext>
            </a:extLst>
          </p:cNvPr>
          <p:cNvSpPr/>
          <p:nvPr/>
        </p:nvSpPr>
        <p:spPr>
          <a:xfrm>
            <a:off x="3057836" y="3521711"/>
            <a:ext cx="1003267" cy="1003267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36">
            <a:hlinkClick r:id="" action="ppaction://noaction"/>
            <a:extLst>
              <a:ext uri="{FF2B5EF4-FFF2-40B4-BE49-F238E27FC236}">
                <a16:creationId xmlns:a16="http://schemas.microsoft.com/office/drawing/2014/main" id="{77259712-8A2F-77E5-27EB-557C57C2B722}"/>
              </a:ext>
            </a:extLst>
          </p:cNvPr>
          <p:cNvSpPr/>
          <p:nvPr/>
        </p:nvSpPr>
        <p:spPr>
          <a:xfrm>
            <a:off x="4140161" y="3521711"/>
            <a:ext cx="1003267" cy="1003267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Arrow: Notched Right 22">
            <a:hlinkClick r:id="" action="ppaction://noaction"/>
            <a:extLst>
              <a:ext uri="{FF2B5EF4-FFF2-40B4-BE49-F238E27FC236}">
                <a16:creationId xmlns:a16="http://schemas.microsoft.com/office/drawing/2014/main" id="{4E261642-D3B8-2580-1A0D-B5A14EB77B6F}"/>
              </a:ext>
            </a:extLst>
          </p:cNvPr>
          <p:cNvSpPr/>
          <p:nvPr/>
        </p:nvSpPr>
        <p:spPr>
          <a:xfrm>
            <a:off x="10589003" y="4930988"/>
            <a:ext cx="673788" cy="584776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79835"/>
      </p:ext>
    </p:extLst>
  </p:cSld>
  <p:clrMapOvr>
    <a:masterClrMapping/>
  </p:clrMapOvr>
  <p:transition>
    <p:pull dir="r"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7 -8.64198E-7 L 2.77778E-7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069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0B7F5F1-91A5-E3FA-0BEF-35BE5A88B583}"/>
              </a:ext>
            </a:extLst>
          </p:cNvPr>
          <p:cNvSpPr txBox="1"/>
          <p:nvPr/>
        </p:nvSpPr>
        <p:spPr>
          <a:xfrm>
            <a:off x="1010654" y="641684"/>
            <a:ext cx="285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Homelink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CA8BA62-0C87-65D6-94B4-64A987AFB879}"/>
              </a:ext>
            </a:extLst>
          </p:cNvPr>
          <p:cNvSpPr txBox="1"/>
          <p:nvPr/>
        </p:nvSpPr>
        <p:spPr>
          <a:xfrm>
            <a:off x="1235243" y="1572126"/>
            <a:ext cx="9272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Practice vocabulary and structure with your partners about school objects what you have got in your free time.</a:t>
            </a:r>
          </a:p>
        </p:txBody>
      </p:sp>
    </p:spTree>
    <p:extLst>
      <p:ext uri="{BB962C8B-B14F-4D97-AF65-F5344CB8AC3E}">
        <p14:creationId xmlns:p14="http://schemas.microsoft.com/office/powerpoint/2010/main" val="3675699838"/>
      </p:ext>
    </p:extLst>
  </p:cSld>
  <p:clrMapOvr>
    <a:masterClrMapping/>
  </p:clrMapOvr>
  <p:transition>
    <p:pull dir="r"/>
    <p:sndAc>
      <p:stSnd>
        <p:snd r:embed="rId2" name="click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eeLab: [English] 5 cách nói “Cảm ơn” thay cho câu “Thank you” nhàm chán!">
            <a:extLst>
              <a:ext uri="{FF2B5EF4-FFF2-40B4-BE49-F238E27FC236}">
                <a16:creationId xmlns:a16="http://schemas.microsoft.com/office/drawing/2014/main" id="{1BCE2C63-2C50-1499-1C19-D40FB747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r="1424"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86DCCB93-F752-DE4D-729E-104185A7A4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pan-Man-s-March-Various-Artists.mp3">
            <a:hlinkClick r:id="" action="ppaction://media"/>
            <a:extLst>
              <a:ext uri="{FF2B5EF4-FFF2-40B4-BE49-F238E27FC236}">
                <a16:creationId xmlns:a16="http://schemas.microsoft.com/office/drawing/2014/main" id="{A25F2585-27A2-5B0E-EEDA-1E7C333E441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6019800"/>
            <a:ext cx="641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Hình ảnh 5">
            <a:extLst>
              <a:ext uri="{FF2B5EF4-FFF2-40B4-BE49-F238E27FC236}">
                <a16:creationId xmlns:a16="http://schemas.microsoft.com/office/drawing/2014/main" id="{5888C766-9C27-1360-982F-B11F6EFB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4C72FA8-87B5-24A2-5A3A-9246C4311DB8}"/>
              </a:ext>
            </a:extLst>
          </p:cNvPr>
          <p:cNvSpPr txBox="1"/>
          <p:nvPr/>
        </p:nvSpPr>
        <p:spPr>
          <a:xfrm>
            <a:off x="1844841" y="3197804"/>
            <a:ext cx="7587917" cy="1200329"/>
          </a:xfrm>
          <a:prstGeom prst="rect">
            <a:avLst/>
          </a:prstGeom>
          <a:noFill/>
        </p:spPr>
        <p:txBody>
          <a:bodyPr>
            <a:prstTxWarp prst="textDeflateTop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                                  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F6613"/>
                </a:solidFill>
              </a:rPr>
              <a:t>Who ‘s faster?</a:t>
            </a:r>
            <a:endParaRPr lang="en-US" sz="7200" dirty="0">
              <a:solidFill>
                <a:srgbClr val="DF6613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C5D0FD8-50B2-4D50-040F-803CAA6355E1}"/>
              </a:ext>
            </a:extLst>
          </p:cNvPr>
          <p:cNvSpPr/>
          <p:nvPr/>
        </p:nvSpPr>
        <p:spPr>
          <a:xfrm>
            <a:off x="3447592" y="2143070"/>
            <a:ext cx="5778079" cy="1323439"/>
          </a:xfrm>
          <a:prstGeom prst="rect">
            <a:avLst/>
          </a:prstGeom>
          <a:noFill/>
        </p:spPr>
        <p:txBody>
          <a:bodyPr>
            <a:prstTxWarp prst="textTriangleInverted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egoe Script" panose="030B0504020000000003" pitchFamily="66" charset="0"/>
                <a:cs typeface="Times New Roman" panose="02020603050405020304" pitchFamily="18" charset="0"/>
              </a:rPr>
              <a:t>GAME</a:t>
            </a:r>
          </a:p>
        </p:txBody>
      </p:sp>
    </p:spTree>
  </p:cSld>
  <p:clrMapOvr>
    <a:masterClrMapping/>
  </p:clrMapOvr>
  <p:transition>
    <p:pull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  <p:sndAc>
      <p:stSnd>
        <p:snd r:embed="rId2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">
            <a:extLst>
              <a:ext uri="{FF2B5EF4-FFF2-40B4-BE49-F238E27FC236}">
                <a16:creationId xmlns:a16="http://schemas.microsoft.com/office/drawing/2014/main" id="{CD3B0106-EA4F-B9C2-ECCF-BB6B8BA6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5567" y="53787"/>
            <a:ext cx="3860800" cy="6100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72" name="Picture 2">
            <a:extLst>
              <a:ext uri="{FF2B5EF4-FFF2-40B4-BE49-F238E27FC236}">
                <a16:creationId xmlns:a16="http://schemas.microsoft.com/office/drawing/2014/main" id="{42359DFB-C100-F047-DA8F-797F7C0B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95325"/>
            <a:ext cx="12192000" cy="610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A9ED472-DE53-F90E-E61C-A8021F8B323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2047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VGllbmdfQW5oXzNfUGhvbmljc19TbWFydC9BdWRpb19DRC9BdWRpb19DRF9zdHVkZW50c19ib29rL0NEMS9UcmFjayAzMi5tcDM= (1).mp3">
            <a:hlinkClick r:id="" action="ppaction://media"/>
            <a:extLst>
              <a:ext uri="{FF2B5EF4-FFF2-40B4-BE49-F238E27FC236}">
                <a16:creationId xmlns:a16="http://schemas.microsoft.com/office/drawing/2014/main" id="{85CB93E0-43D5-78EE-3358-EAE1F6298F98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-128588"/>
            <a:ext cx="120015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B6BB47D-65E9-E558-84D2-5AA8CA3B3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50159" t="5648" b="44168"/>
          <a:stretch/>
        </p:blipFill>
        <p:spPr bwMode="auto">
          <a:xfrm>
            <a:off x="1344613" y="788988"/>
            <a:ext cx="9669462" cy="5164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  <p:sndAc>
      <p:stSnd>
        <p:snd r:embed="rId2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08C7709-BB2F-D356-5D1B-171FC836A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56125" r="41912"/>
          <a:stretch/>
        </p:blipFill>
        <p:spPr bwMode="auto">
          <a:xfrm>
            <a:off x="1631950" y="749300"/>
            <a:ext cx="8588375" cy="545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  <p:sndAc>
      <p:stSnd>
        <p:snd r:embed="rId2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49B5B559-BE21-77DD-ABB0-0EFD77FC2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DDF8596-5D48-A931-4E62-C89B4EDF9E83}"/>
              </a:ext>
            </a:extLst>
          </p:cNvPr>
          <p:cNvSpPr/>
          <p:nvPr/>
        </p:nvSpPr>
        <p:spPr>
          <a:xfrm>
            <a:off x="8248450" y="3989798"/>
            <a:ext cx="2837455" cy="51954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helicopter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FA9BCAFE-872E-D664-2B23-4A2C0182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579" y="4748463"/>
            <a:ext cx="1984375" cy="1355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ABCED280-2BD5-8959-0CD8-A21B1DC49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2197" r="4382"/>
          <a:stretch>
            <a:fillRect/>
          </a:stretch>
        </p:blipFill>
        <p:spPr bwMode="auto">
          <a:xfrm>
            <a:off x="8601241" y="2454439"/>
            <a:ext cx="2058988" cy="1387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5A468392-7729-D3B4-A346-D55043E5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3812" b="12560"/>
          <a:stretch>
            <a:fillRect/>
          </a:stretch>
        </p:blipFill>
        <p:spPr bwMode="auto">
          <a:xfrm>
            <a:off x="1563854" y="2454439"/>
            <a:ext cx="1901825" cy="1387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DCEEF-7C47-C07D-DDD4-0BB515CD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4604" y="2454439"/>
            <a:ext cx="2201862" cy="1387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F6B14D06-3EA0-523D-BB17-FFFB773BD1E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4604" y="4748460"/>
            <a:ext cx="2274553" cy="1355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6D5402DD-68B0-4D7C-33D1-724D2731187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383" r="15781"/>
          <a:stretch/>
        </p:blipFill>
        <p:spPr bwMode="auto">
          <a:xfrm>
            <a:off x="8615529" y="4700336"/>
            <a:ext cx="2058987" cy="1404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: Rounded Corners 14">
            <a:extLst>
              <a:ext uri="{FF2B5EF4-FFF2-40B4-BE49-F238E27FC236}">
                <a16:creationId xmlns:a16="http://schemas.microsoft.com/office/drawing/2014/main" id="{B4A494DC-6646-A832-58B3-E9493C89493F}"/>
              </a:ext>
            </a:extLst>
          </p:cNvPr>
          <p:cNvSpPr/>
          <p:nvPr/>
        </p:nvSpPr>
        <p:spPr>
          <a:xfrm>
            <a:off x="8241028" y="6179635"/>
            <a:ext cx="3430860" cy="571500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game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: Rounded Corners 7">
            <a:extLst>
              <a:ext uri="{FF2B5EF4-FFF2-40B4-BE49-F238E27FC236}">
                <a16:creationId xmlns:a16="http://schemas.microsoft.com/office/drawing/2014/main" id="{0EDD8840-0514-D6E1-D020-CE9826153A71}"/>
              </a:ext>
            </a:extLst>
          </p:cNvPr>
          <p:cNvSpPr/>
          <p:nvPr/>
        </p:nvSpPr>
        <p:spPr>
          <a:xfrm>
            <a:off x="1431546" y="4023135"/>
            <a:ext cx="2074995" cy="51954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balloon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: Rounded Corners 13">
            <a:extLst>
              <a:ext uri="{FF2B5EF4-FFF2-40B4-BE49-F238E27FC236}">
                <a16:creationId xmlns:a16="http://schemas.microsoft.com/office/drawing/2014/main" id="{65573D92-57B1-A5A1-BCD1-2C0F76DAA2B3}"/>
              </a:ext>
            </a:extLst>
          </p:cNvPr>
          <p:cNvSpPr/>
          <p:nvPr/>
        </p:nvSpPr>
        <p:spPr>
          <a:xfrm>
            <a:off x="4710725" y="3989798"/>
            <a:ext cx="3051372" cy="51954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teddy bear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: Rounded Corners 14">
            <a:extLst>
              <a:ext uri="{FF2B5EF4-FFF2-40B4-BE49-F238E27FC236}">
                <a16:creationId xmlns:a16="http://schemas.microsoft.com/office/drawing/2014/main" id="{0AFFE427-841F-B583-C73D-2C479F7A56DF}"/>
              </a:ext>
            </a:extLst>
          </p:cNvPr>
          <p:cNvSpPr/>
          <p:nvPr/>
        </p:nvSpPr>
        <p:spPr>
          <a:xfrm>
            <a:off x="1758960" y="6179635"/>
            <a:ext cx="1744951" cy="571500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boat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ectangle: Rounded Corners 14">
            <a:extLst>
              <a:ext uri="{FF2B5EF4-FFF2-40B4-BE49-F238E27FC236}">
                <a16:creationId xmlns:a16="http://schemas.microsoft.com/office/drawing/2014/main" id="{97FA692B-3ADF-1E61-003C-619FE9795600}"/>
              </a:ext>
            </a:extLst>
          </p:cNvPr>
          <p:cNvSpPr/>
          <p:nvPr/>
        </p:nvSpPr>
        <p:spPr>
          <a:xfrm>
            <a:off x="5259065" y="6274885"/>
            <a:ext cx="1744951" cy="571500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bike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D59B471F-303D-9F0E-6D36-AE3D92EAE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1439" y="3484714"/>
            <a:ext cx="463050" cy="3855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B0840B2-6BC2-276E-4F4B-30472C0BD54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5151" y="3429000"/>
            <a:ext cx="388352" cy="388352"/>
          </a:xfrm>
          <a:prstGeom prst="rect">
            <a:avLst/>
          </a:prstGeom>
        </p:spPr>
      </p:pic>
      <p:pic>
        <p:nvPicPr>
          <p:cNvPr id="5" name="Picture 1" descr="Screen Clipping">
            <a:extLst>
              <a:ext uri="{FF2B5EF4-FFF2-40B4-BE49-F238E27FC236}">
                <a16:creationId xmlns:a16="http://schemas.microsoft.com/office/drawing/2014/main" id="{1978FDB9-9FD1-78B8-F5D9-8A84261FC8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112004"/>
            <a:ext cx="1943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14">
            <a:extLst>
              <a:ext uri="{FF2B5EF4-FFF2-40B4-BE49-F238E27FC236}">
                <a16:creationId xmlns:a16="http://schemas.microsoft.com/office/drawing/2014/main" id="{636C46AC-D220-714C-432E-D67E1D9DE628}"/>
              </a:ext>
            </a:extLst>
          </p:cNvPr>
          <p:cNvSpPr/>
          <p:nvPr/>
        </p:nvSpPr>
        <p:spPr>
          <a:xfrm>
            <a:off x="465220" y="1045238"/>
            <a:ext cx="6276029" cy="847726"/>
          </a:xfrm>
          <a:prstGeom prst="wedgeRoundRectCallout">
            <a:avLst>
              <a:gd name="adj1" fmla="val 13653"/>
              <a:gd name="adj2" fmla="val -72595"/>
              <a:gd name="adj3" fmla="val 16667"/>
            </a:avLst>
          </a:prstGeom>
          <a:solidFill>
            <a:schemeClr val="bg1"/>
          </a:solidFill>
          <a:ln w="28575">
            <a:solidFill>
              <a:srgbClr val="E6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got a _________, Ha Linh? </a:t>
            </a:r>
          </a:p>
        </p:txBody>
      </p:sp>
      <p:sp>
        <p:nvSpPr>
          <p:cNvPr id="8" name="Rounded Rectangular Callout 15">
            <a:extLst>
              <a:ext uri="{FF2B5EF4-FFF2-40B4-BE49-F238E27FC236}">
                <a16:creationId xmlns:a16="http://schemas.microsoft.com/office/drawing/2014/main" id="{4EA29383-A206-E48B-6509-16C67BC711EF}"/>
              </a:ext>
            </a:extLst>
          </p:cNvPr>
          <p:cNvSpPr/>
          <p:nvPr/>
        </p:nvSpPr>
        <p:spPr>
          <a:xfrm>
            <a:off x="7004016" y="304374"/>
            <a:ext cx="2581610" cy="744081"/>
          </a:xfrm>
          <a:prstGeom prst="wedgeRoundRectCallout">
            <a:avLst>
              <a:gd name="adj1" fmla="val 62890"/>
              <a:gd name="adj2" fmla="val -52412"/>
              <a:gd name="adj3" fmla="val 16667"/>
            </a:avLst>
          </a:prstGeom>
          <a:solidFill>
            <a:schemeClr val="bg1"/>
          </a:solidFill>
          <a:ln w="28575">
            <a:solidFill>
              <a:srgbClr val="E6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have.</a:t>
            </a:r>
          </a:p>
        </p:txBody>
      </p:sp>
      <p:sp>
        <p:nvSpPr>
          <p:cNvPr id="10" name="Rounded Rectangular Callout 15">
            <a:extLst>
              <a:ext uri="{FF2B5EF4-FFF2-40B4-BE49-F238E27FC236}">
                <a16:creationId xmlns:a16="http://schemas.microsoft.com/office/drawing/2014/main" id="{B4825C1C-DCAA-05CE-135E-3E5686255992}"/>
              </a:ext>
            </a:extLst>
          </p:cNvPr>
          <p:cNvSpPr/>
          <p:nvPr/>
        </p:nvSpPr>
        <p:spPr>
          <a:xfrm>
            <a:off x="7062964" y="1291382"/>
            <a:ext cx="2745160" cy="744081"/>
          </a:xfrm>
          <a:prstGeom prst="wedgeRoundRectCallout">
            <a:avLst>
              <a:gd name="adj1" fmla="val 60434"/>
              <a:gd name="adj2" fmla="val 16579"/>
              <a:gd name="adj3" fmla="val 16667"/>
            </a:avLst>
          </a:prstGeom>
          <a:solidFill>
            <a:schemeClr val="bg1"/>
          </a:solidFill>
          <a:ln w="28575">
            <a:solidFill>
              <a:srgbClr val="E6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 haven’t.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F31FC4F-DB41-CCDD-F48B-A139AE160D6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0539"/>
            <a:ext cx="3443503" cy="6158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8B8C9E5-FFEE-E444-4196-DBB2AEF45FDA}"/>
              </a:ext>
            </a:extLst>
          </p:cNvPr>
          <p:cNvSpPr txBox="1"/>
          <p:nvPr/>
        </p:nvSpPr>
        <p:spPr>
          <a:xfrm>
            <a:off x="1491916" y="705854"/>
            <a:ext cx="5470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Further practice</a:t>
            </a:r>
          </a:p>
        </p:txBody>
      </p:sp>
      <p:sp>
        <p:nvSpPr>
          <p:cNvPr id="3" name="Rounded Rectangular Callout 14">
            <a:extLst>
              <a:ext uri="{FF2B5EF4-FFF2-40B4-BE49-F238E27FC236}">
                <a16:creationId xmlns:a16="http://schemas.microsoft.com/office/drawing/2014/main" id="{DA05070A-B9E8-E906-92D0-F02008A1D809}"/>
              </a:ext>
            </a:extLst>
          </p:cNvPr>
          <p:cNvSpPr/>
          <p:nvPr/>
        </p:nvSpPr>
        <p:spPr>
          <a:xfrm>
            <a:off x="1491916" y="2038935"/>
            <a:ext cx="5898649" cy="989012"/>
          </a:xfrm>
          <a:prstGeom prst="wedgeRoundRectCallout">
            <a:avLst>
              <a:gd name="adj1" fmla="val 13107"/>
              <a:gd name="adj2" fmla="val -48127"/>
              <a:gd name="adj3" fmla="val 16667"/>
            </a:avLst>
          </a:prstGeom>
          <a:solidFill>
            <a:schemeClr val="bg1"/>
          </a:solidFill>
          <a:ln w="28575">
            <a:solidFill>
              <a:srgbClr val="E6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got a ________? </a:t>
            </a:r>
          </a:p>
        </p:txBody>
      </p:sp>
      <p:sp>
        <p:nvSpPr>
          <p:cNvPr id="4" name="Rounded Rectangular Callout 15">
            <a:extLst>
              <a:ext uri="{FF2B5EF4-FFF2-40B4-BE49-F238E27FC236}">
                <a16:creationId xmlns:a16="http://schemas.microsoft.com/office/drawing/2014/main" id="{60501173-951D-D8F2-56B3-98A79D3E965C}"/>
              </a:ext>
            </a:extLst>
          </p:cNvPr>
          <p:cNvSpPr/>
          <p:nvPr/>
        </p:nvSpPr>
        <p:spPr>
          <a:xfrm>
            <a:off x="3210594" y="4084304"/>
            <a:ext cx="3343275" cy="989012"/>
          </a:xfrm>
          <a:prstGeom prst="wedgeRoundRectCallout">
            <a:avLst>
              <a:gd name="adj1" fmla="val 34084"/>
              <a:gd name="adj2" fmla="val -99905"/>
              <a:gd name="adj3" fmla="val 16667"/>
            </a:avLst>
          </a:prstGeom>
          <a:solidFill>
            <a:schemeClr val="bg1"/>
          </a:solidFill>
          <a:ln w="28575">
            <a:solidFill>
              <a:srgbClr val="E6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have.</a:t>
            </a:r>
          </a:p>
        </p:txBody>
      </p:sp>
      <p:sp>
        <p:nvSpPr>
          <p:cNvPr id="5" name="Rounded Rectangular Callout 15">
            <a:extLst>
              <a:ext uri="{FF2B5EF4-FFF2-40B4-BE49-F238E27FC236}">
                <a16:creationId xmlns:a16="http://schemas.microsoft.com/office/drawing/2014/main" id="{1396E6F6-0FD5-E50C-608A-56747AB81B06}"/>
              </a:ext>
            </a:extLst>
          </p:cNvPr>
          <p:cNvSpPr/>
          <p:nvPr/>
        </p:nvSpPr>
        <p:spPr>
          <a:xfrm>
            <a:off x="8087394" y="4084304"/>
            <a:ext cx="3343275" cy="989012"/>
          </a:xfrm>
          <a:prstGeom prst="wedgeRoundRectCallout">
            <a:avLst>
              <a:gd name="adj1" fmla="val 34084"/>
              <a:gd name="adj2" fmla="val -99905"/>
              <a:gd name="adj3" fmla="val 16667"/>
            </a:avLst>
          </a:prstGeom>
          <a:solidFill>
            <a:schemeClr val="bg1"/>
          </a:solidFill>
          <a:ln w="28575">
            <a:solidFill>
              <a:srgbClr val="E6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 haven’t.</a:t>
            </a:r>
          </a:p>
        </p:txBody>
      </p:sp>
    </p:spTree>
  </p:cSld>
  <p:clrMapOvr>
    <a:masterClrMapping/>
  </p:clrMapOvr>
  <p:transition>
    <p:pull dir="r"/>
    <p:sndAc>
      <p:stSnd>
        <p:snd r:embed="rId2" name="click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Hình ảnh 1">
            <a:extLst>
              <a:ext uri="{FF2B5EF4-FFF2-40B4-BE49-F238E27FC236}">
                <a16:creationId xmlns:a16="http://schemas.microsoft.com/office/drawing/2014/main" id="{5A2F39F4-0CBE-3F41-5A96-60694F8B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12231688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45F906A0-718A-5AD8-33EB-460E75A0BB2D}"/>
              </a:ext>
            </a:extLst>
          </p:cNvPr>
          <p:cNvSpPr txBox="1"/>
          <p:nvPr/>
        </p:nvSpPr>
        <p:spPr>
          <a:xfrm>
            <a:off x="3756909" y="1135068"/>
            <a:ext cx="6580073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12700"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Elephant" panose="02020904090505020303" pitchFamily="18" charset="0"/>
              </a:rPr>
              <a:t>Ring the golden bell</a:t>
            </a:r>
          </a:p>
        </p:txBody>
      </p:sp>
      <p:pic>
        <p:nvPicPr>
          <p:cNvPr id="13318" name="Picture 2" descr="Chuông Vàng Dễ Thương GIF | Công cụ đồ họa PSD Tải xuống miễn phí - Pikbest">
            <a:extLst>
              <a:ext uri="{FF2B5EF4-FFF2-40B4-BE49-F238E27FC236}">
                <a16:creationId xmlns:a16="http://schemas.microsoft.com/office/drawing/2014/main" id="{15C4CFD6-DC9E-EA14-B8B0-F75827086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458913"/>
            <a:ext cx="53546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  <p:sndAc>
      <p:stSnd>
        <p:snd r:embed="rId2" name="click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7947</TotalTime>
  <Words>214</Words>
  <Application>Microsoft Office PowerPoint</Application>
  <PresentationFormat>Màn hình rộng</PresentationFormat>
  <Paragraphs>46</Paragraphs>
  <Slides>18</Slides>
  <Notes>3</Notes>
  <HiddenSlides>0</HiddenSlides>
  <MMClips>7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Elephant</vt:lpstr>
      <vt:lpstr>MV Boli</vt:lpstr>
      <vt:lpstr>Segoe Script</vt:lpstr>
      <vt:lpstr>Showcard Gothic</vt:lpstr>
      <vt:lpstr>Tahoma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 Tran</dc:creator>
  <cp:lastModifiedBy>Nguyễn Thị Thanh Nhàn</cp:lastModifiedBy>
  <cp:revision>610</cp:revision>
  <dcterms:created xsi:type="dcterms:W3CDTF">2021-03-20T01:49:35Z</dcterms:created>
  <dcterms:modified xsi:type="dcterms:W3CDTF">2022-11-07T07:19:12Z</dcterms:modified>
</cp:coreProperties>
</file>