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8" r:id="rId4"/>
  </p:sldMasterIdLst>
  <p:notesMasterIdLst>
    <p:notesMasterId r:id="rId22"/>
  </p:notesMasterIdLst>
  <p:sldIdLst>
    <p:sldId id="267" r:id="rId5"/>
    <p:sldId id="717" r:id="rId6"/>
    <p:sldId id="725" r:id="rId7"/>
    <p:sldId id="590" r:id="rId8"/>
    <p:sldId id="734" r:id="rId9"/>
    <p:sldId id="735" r:id="rId10"/>
    <p:sldId id="736" r:id="rId11"/>
    <p:sldId id="737" r:id="rId12"/>
    <p:sldId id="738" r:id="rId13"/>
    <p:sldId id="596" r:id="rId14"/>
    <p:sldId id="258" r:id="rId15"/>
    <p:sldId id="259" r:id="rId16"/>
    <p:sldId id="260" r:id="rId17"/>
    <p:sldId id="565" r:id="rId18"/>
    <p:sldId id="546" r:id="rId19"/>
    <p:sldId id="555" r:id="rId20"/>
    <p:sldId id="5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B2090-64FF-4B3A-B14B-47BCC7B159C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C649D-9A45-493D-A940-FAEED2EAC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0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04467E30-CBC9-2F69-C76E-5AF59D43F2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741B94FF-E502-4929-931B-27024D9A5E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1BCDE72A-1401-0805-39C7-4FD79F5DB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484C5A-44BE-460A-9404-3C6260B38EB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20E6076-36FA-0653-6394-2A2212739E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B7EB8371-D58F-4900-858B-7ED5765A94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CAC3F3B8-53E3-2D2D-4042-AF5E9DEF5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0A7B34-FD8F-4088-B2AD-C96A1B4BD9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7C20664-50C4-1EDF-D33B-CF3B55C52F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4BF2C9C7-F4F2-11A8-4D28-8175E0BCC3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55447228-0F70-879B-1404-4E2B3840D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3C284-E836-49C9-BEAA-FCFCD31625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881D1D04-D1BB-53D0-3804-908C6B0C68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D4A81BA-348C-E033-EFB0-923D3559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A2AB5E9-E7A7-2DF5-B8E3-5EC4A3460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8444F-7346-4AF5-82BD-D9CF07050B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881D1D04-D1BB-53D0-3804-908C6B0C68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D4A81BA-348C-E033-EFB0-923D3559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A2AB5E9-E7A7-2DF5-B8E3-5EC4A3460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8444F-7346-4AF5-82BD-D9CF07050B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9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881D1D04-D1BB-53D0-3804-908C6B0C68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D4A81BA-348C-E033-EFB0-923D3559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A2AB5E9-E7A7-2DF5-B8E3-5EC4A3460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8444F-7346-4AF5-82BD-D9CF07050B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60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881D1D04-D1BB-53D0-3804-908C6B0C68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6D4A81BA-348C-E033-EFB0-923D3559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Hs sẽ nhìn chữ trên chiếc xe buýt và nói thật nhanh. Mỗi câu trả lời đúng, đội đó được 1 điểm thưởng.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GB" altLang="en-US"/>
              <a:t>GV click chuột lần 1 để xe buýt chạy qua, click lần 2 để xe buýt quay lại và click lần 3 để show tranh minh họa cho từ mới.</a:t>
            </a:r>
            <a:endParaRPr lang="en-US" altLang="en-US"/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3A2AB5E9-E7A7-2DF5-B8E3-5EC4A3460A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38444F-7346-4AF5-82BD-D9CF07050B3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53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D0FABFB7-19C8-3F40-60EF-F8078197ED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D651EF3A-EA99-9723-707D-4C9F3280A7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942F6EC3-2C92-9636-4F50-43AB99FBC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2A0780-4B45-453A-8233-966E38C70EB8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63E7EBB9-CB0F-D059-95D8-459B417F88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A089D3FF-BDA8-C44C-2743-C6EA78FF2D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A6322BA5-0229-D477-DC24-1302EE8EBA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C07E94-B932-4B41-89BF-577DFD3EE738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3023C99-CEA1-5CCE-EE42-4B652D7D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55161B2-075A-E351-EA82-AA17EEB657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0A6B2D-7D44-A1EF-8399-95F11D85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CD19F20-D8F9-E779-377E-AA9E00C2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1C113A-D81C-EE71-F4B3-0758156F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6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D718F4-1BC4-ADF8-3939-7B6DE770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FB50FFC-FBF7-009B-2949-59881C582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912893-5245-41E3-100E-996DAD49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C45F4B-CB09-7D01-77E5-6E24AA8F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4DF854-BD1F-456D-BBF4-6E6AEEB6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1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E999E0-C538-5F31-742A-FF7854B3F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EE63F8-3682-6C0A-7793-0F8423722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762E7B2-8F25-187D-6033-155C645CD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766C9B-8043-B5A9-5EB4-F9D10DACE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96B2FB-603F-50FE-EDB9-81EB44FE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15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06362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31045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22C8-5DE2-8FB4-9C7C-C1B8A14FE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233C6-4DCE-9357-3511-5DC99845C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92219-354F-DC43-3805-2DC49D71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6C28A-F540-44FB-9F29-F205F51E7F33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257DF-F4B0-9E47-FD11-713BD3D8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D693A-9085-9280-00D8-13F865A0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37B25-2EDC-49B3-91A5-83C3DF0C8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6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BF56FFC-D225-2FEC-C757-1717F987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56CE8-80E2-4034-8AB4-3D9C0C287D55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DD1838F-FFC6-36B3-27B9-177522C3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6D139F1-7D40-54ED-F512-BA60A27B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9CA72-4620-4E50-9110-84E60058EB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2870460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59652-517A-CA99-A421-B42B5482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07086-0FC1-4BCE-9AF3-36A1CD46629B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90AD3-4380-CA8C-5E16-30D6A671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2EFD0-E051-5CE9-D331-4DB807C1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0399C-1DA0-4ED0-8A37-15B99B1C95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7078410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91850-E48F-045B-CDAB-E6F05FCD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8BF0-B2AE-4F7C-82D6-9B849B3FC720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66470-9EE7-779B-8031-F0EBC439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ADF8D-5660-386D-F46B-958CF601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3ED17-C30B-445B-B373-67820AADEC8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2964438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CC4A-7CC6-A19E-A803-EB8796758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19D2-26C7-4E00-A858-7DD2DF204B66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D5C3-3A34-1357-3AF8-7475FD20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ED6EF-E863-27D4-0FC1-F4292811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B4253-9995-4441-A7A9-FB9F46DF19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4516553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7E4EDC-9E6A-78A2-E859-B463C71BF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6594-D2C0-481C-B986-CECEEEA42D04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8BD5ED-E27C-6771-DAA9-A9410EAE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92832F-2E51-E6BC-E61C-C7E2A39E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93ED0-1FE3-4467-BCD7-2BD369F678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9257921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B20074-5DD2-3643-E146-B86E2F871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BD40AC8-F888-FF4E-2EC7-DF74E74A6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AB423E9-9111-E6EB-5F20-492C6BBB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CF5E3D-A4C8-5750-FF23-D9BD2D39E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3B8E69-28B9-3C1D-C9C4-2D6E6AAE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51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34DA5B-484A-0449-D219-3D60E0131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F2F03-7A88-4B20-AA2A-68068B36EF75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82CF2B2-36A9-8FF8-8D01-2402F606B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E8DC52-F796-DFC5-A254-A6EC329E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F15A7-9BB5-4169-ABA7-F7B99902B76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408438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123972-6269-D139-6A1D-F8F2F3FCE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FBE4E-33EC-4F3C-8EC9-8270D9564127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DBF919-C4E7-6AC9-F8B5-9DC8423C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1260CA-249C-CAA7-6832-286874D1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45BEB-7A04-4187-9BC0-04CB5122C7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3297949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9B63D69-0058-A12D-C44F-159E51FEC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3FB8-CE37-473F-B293-299A8B3CCDD9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F0591B-88F0-2949-07E6-815119BA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ECA227-5810-6056-05A7-27FB4DB56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40B487-1811-47CA-A70F-9780280B41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177362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45BD9C-C939-2AA1-81F5-65DD5F3E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0F60D-0437-4823-BFE5-906CA15EBDCE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CF72AB-A922-5148-C72A-0E263A616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7C785-330F-FB84-C349-38EF9AFB9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DA7FD-693B-489C-81CF-7F1ECB3C1E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6658314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88F2B4-38CC-9B2C-3ECD-28608364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1F860-3F8F-43D6-A259-1AD1E5D00E47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7BBB6F-02DC-910C-280D-5E40EDB74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2B2C5E-7ECF-FF08-3404-9F5CB39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F318F-5049-4D70-BF96-4FC083F8632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440986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6680B-FBFB-6442-8CA8-E1EEC3A4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E79A-DEC2-4297-997C-38E592A785E0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65E2F-71AD-F2D7-2D57-09E7BAA3A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C041D-BD76-B96C-90B2-143F5EF97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90844-FFD7-498C-8926-8E99C8EE37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1147751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CF1BE-5365-0C9D-1FD1-844CD213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AB770-718C-42E1-8ED9-0867E8ED097A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479EB-C0F2-64A5-E08E-6697AD91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1647-DA8F-0FBE-94E9-BB06B0B2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7D352-10B9-4185-8AF1-C4390C8196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834233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59805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5D4D2-E3A8-03EA-DD7C-1A6020D09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94524-A2F7-4B5B-ABF9-0535CBF6105A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B3D55-A751-3BF3-8591-162996C8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3BEF-3D77-EED4-2C12-0D8F9019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14AC31-2156-4222-9239-848ACDC11AC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8225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7CC59-F5E5-C103-DB84-14216B6E8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B027C-B92D-4CB6-92D6-F610633CDF9D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63A40-2965-C820-20BA-7644F195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FEDB6-0558-6D60-B037-B1261935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124AE-7F5A-476B-BB13-7F03608E0E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2218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1A871F-15C3-69E4-0C1B-68B4A95B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096125-C9FD-F9ED-35FA-C8961A3BE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B26E822-50FA-2B68-16C7-807E7F1FC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E3F1D3-CAFC-02B7-FB55-86448E99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F24544-B02C-0B68-A321-50531F7B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9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F4A13-9F24-F998-7137-A0700A17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A36EA-390D-483C-85A3-F0221C84A8CC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BF989-E50F-65EC-2AE9-B3A18279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3E6F0-9B28-E3CD-7ED3-E9FF75D2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A68B7-6BC5-4902-82A0-7C5DADCC99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1282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EC1E83-BB65-3D6B-29EB-EB0C58F9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9F7F1-5476-4849-9C29-5DDD7115D420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6F9C15F-93CE-CB4F-4B39-0ABE9F38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73E45B-AC9F-FF8F-1B12-5A3ED7742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045871-F88A-4F40-80C3-0962C2ECD89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1568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99477DB-C049-529A-8250-DCA86211E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3AA18-1FD9-4253-AD31-688A5CD5CB9A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45219C7-5295-4DEF-FA12-BDE5C983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FBAE1D7-B7D6-C30C-87BE-4D40D987F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106DB-2E6F-40BB-852E-17864E0E130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3496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71ACFDF-0A63-FFA0-C596-405AA0AC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A40E7-9466-4832-9A22-AF08C5E83ECB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1936054-8B39-F125-6298-7523D9A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7A5C52-5142-9100-0108-54F26D72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77787-9EF9-4182-9D67-018E245AC5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9937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AD6816-8E53-E115-68EB-0D7B41B2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98AE-EAE6-471E-B10A-859663ADF666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DD51FD8-2F86-A00E-7D3A-7206AD7B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397A33-644A-E770-7451-D7D4313E6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3AF8F-8372-4B72-B367-F0F624A03A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457917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2F57C4-ECB5-922B-C2CF-51444166B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1763-3EDB-4636-A6EF-B4A8891C52C9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3C1A31-A8B3-CA6E-A3D2-F6DB35DC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693ED1-1627-181B-2B2A-E5FFE9F9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90134-09BD-45AA-B518-91B509A4701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908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6EED5D-F4AC-934F-5E66-0B42C0E7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FFD7F-365B-4A12-8CB0-0E97E5275CB6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5803C6-154C-A57C-52A3-E0E8F3737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694AB7-D72B-1D1C-C7AE-D52E9F10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89AAA-894D-4C20-8F5C-3F67FFEA0C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3310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63DA6-D868-DA58-42FC-11AA228B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8DF09-FE50-4B8E-89F0-299A928242C1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C45DB-5296-A957-B87A-80114525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0109D-50E2-B2C8-F80F-ACCA12F2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99455-B584-42A8-98C2-B5B00823C5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60833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97230-6CD3-DA58-A647-CEC7BC0B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DD608-FF7E-4C46-A85E-337B0C14CC27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A31B7-AE8A-8C96-A2F2-A483BC4B5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7E62D-D689-C8E6-CD4E-85E98DA3E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12EB7-D93A-473B-B3DE-B9A74C4FD4D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8919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66487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08CAEA-4118-57B0-89E0-637298D9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A51F7A-25EE-4671-48BE-DAB37C938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0ABA55A-D5BC-AEE9-91EF-26CDF6DBB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9B69C0B-76C5-22EC-8FDF-45028E6B6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ECA8D31-E0DD-410A-4330-0507FA9D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F1F1318-5B32-2D12-6066-70939219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091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963276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686E3E0-F787-0582-CF92-13887D6B9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E2B6E6-8BD0-9A43-2BB1-054B7E987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1CB6952-AB16-CE2C-F379-7F2446F3C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4DCE8D2-FB75-97E0-F5B6-A931A703D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C8E3071-BF75-0DAA-6F84-6E9D580F15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511962-64A5-3503-0A1E-22702F67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5B8998B-F530-0AA8-1A8D-8D04DF39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2E4D566-0B8E-ECF4-24F6-E0C4FA188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4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C46B34-5C80-30A9-4599-FF2FE3F46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3B0391-E223-649A-BF0D-2DE261E1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5382C17-48DA-33EE-253B-0D848074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EAADCCC-4D8E-55F4-9822-F2225C17C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1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FEF96DB-806E-3A3D-451D-151EFB7C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12BBEE3-8839-F5F8-13EB-EE7EC9E7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32EF8D0-1967-9A9B-FDDD-4FBDD416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16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606A2D5-D14D-C395-790F-56A1716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ACAEC-4F9C-DD77-E376-59035055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D0843E8-41A1-93D7-0A28-F798E6B6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19C50CA-5815-6F27-0262-91781037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73F98A3-C0FD-9999-5BEF-FEA7E7A17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8ED947F-AE65-E8D1-6ED6-6761001E8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1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2FE9DF-C51A-72FF-41C3-4FC4AB4E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5D27FCE-2D9E-998F-0605-664CA4D9DF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9182BF6-91C3-3DCC-7964-05A823247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659F4FB-EF60-1BF2-2E17-069004EB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BB76C83-FE55-821C-1F20-D74B4BEF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E99F128-3B92-4706-D1B2-5A1FEF55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9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85670EB-6F97-94F6-6DEB-A7E3A89D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18B12-B9B1-0047-72D7-7F42EB85E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02237A-CC4B-EB73-7D3E-6892FBC8A6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7A15-74CC-429A-9698-ABA82F636C70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3997F1-2062-7849-29C6-438A5E532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4FB7340-038C-F6EF-0DF5-03F5BB12F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44B4E-9E38-4663-ABF6-CEA00985D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2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1" y="2108201"/>
            <a:ext cx="315383" cy="373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 userDrawn="1"/>
        </p:nvSpPr>
        <p:spPr>
          <a:xfrm>
            <a:off x="11631085" y="6411384"/>
            <a:ext cx="560915" cy="44661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68529" tIns="34285" rIns="68529" bIns="34285" anchor="ctr"/>
          <a:lstStyle/>
          <a:p>
            <a:pPr algn="ctr" defTabSz="912261" eaLnBrk="1" hangingPunct="1"/>
            <a:fld id="{64112EDB-E6F5-406F-A5B1-C65C4BB832FE}" type="slidenum">
              <a:rPr lang="en-US" altLang="en-US" sz="2133" b="1">
                <a:solidFill>
                  <a:srgbClr val="E46C0A"/>
                </a:solidFill>
                <a:latin typeface="Times New Roman" pitchFamily="18" charset="0"/>
                <a:cs typeface="Times New Roman" pitchFamily="18" charset="0"/>
              </a:rPr>
              <a:pPr algn="ctr" defTabSz="912261" eaLnBrk="1" hangingPunct="1"/>
              <a:t>‹#›</a:t>
            </a:fld>
            <a:endParaRPr lang="en-US" altLang="en-US" sz="2133" b="1">
              <a:solidFill>
                <a:srgbClr val="E46C0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5" y="6419856"/>
            <a:ext cx="1352549" cy="4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7" y="6474889"/>
            <a:ext cx="3983567" cy="34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99" y="6462189"/>
            <a:ext cx="4356101" cy="36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0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med">
    <p:pull/>
  </p:transition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FFE2CA-6CA0-87C6-1097-99D4EF84B6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53E1DFD-2A89-56A1-D531-5606E0635F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D55B0-C786-739E-DB24-40BD0D690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17917E-843C-420A-BA2E-653D6F2C432B}" type="datetimeFigureOut">
              <a:rPr lang="en-GB" altLang="en-US"/>
              <a:pPr>
                <a:defRPr/>
              </a:pPr>
              <a:t>13/11/2023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F54D3-C6B2-0F48-1739-3F623FAB5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43BF3-82E7-5886-0779-04691D67E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70D12B7-3A87-4DF2-B16D-BA286672E9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0055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>
    <p:pull dir="r"/>
    <p:sndAc>
      <p:stSnd>
        <p:snd r:embed="rId14" name="click.wav"/>
      </p:stSnd>
    </p:sndAc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9Slide.vn - 2019">
            <a:extLst>
              <a:ext uri="{FF2B5EF4-FFF2-40B4-BE49-F238E27FC236}">
                <a16:creationId xmlns:a16="http://schemas.microsoft.com/office/drawing/2014/main" id="{863E03A4-A948-2C00-9E64-EED2197B4B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95350"/>
            <a:ext cx="12192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en-US" altLang="en-US" sz="15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051" name="Title Placeholder 1">
            <a:extLst>
              <a:ext uri="{FF2B5EF4-FFF2-40B4-BE49-F238E27FC236}">
                <a16:creationId xmlns:a16="http://schemas.microsoft.com/office/drawing/2014/main" id="{BA4079C1-5798-EFFA-C288-388464B48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2">
            <a:extLst>
              <a:ext uri="{FF2B5EF4-FFF2-40B4-BE49-F238E27FC236}">
                <a16:creationId xmlns:a16="http://schemas.microsoft.com/office/drawing/2014/main" id="{5B9BF378-70EB-8A8A-1A67-09B2E12AD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5856-094F-1514-65EB-E4A2FDE70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A2B269-2974-4D5C-8D43-A76CA78FFCE0}" type="datetimeFigureOut">
              <a:rPr lang="en-GB"/>
              <a:pPr>
                <a:defRPr/>
              </a:pPr>
              <a:t>13/11/2023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C788F-552B-1EA9-ABEE-C60212E41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14954-ED4A-57A1-97ED-83254906F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08C5E56-0C9D-4D97-9A53-6E1217EB8F0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802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file:///E:\CHUY&#202;N%20M&#212;N%20VPBOX\L&#192;M%20BG&#272;T\PS3\Unit%204\Unit%204_Phonics_Period%207\Audio\b.%20camera.mp3" TargetMode="External"/><Relationship Id="rId7" Type="http://schemas.openxmlformats.org/officeDocument/2006/relationships/image" Target="../media/image23.jpeg"/><Relationship Id="rId2" Type="http://schemas.openxmlformats.org/officeDocument/2006/relationships/audio" Target="file:///E:\CHUY&#202;N%20M&#212;N%20VPBOX\L&#192;M%20BG&#272;T\PS3\Unit%204\Unit%204_Phonics_Period%207\Audio\a.%20mirror.mp3" TargetMode="External"/><Relationship Id="rId1" Type="http://schemas.openxmlformats.org/officeDocument/2006/relationships/audio" Target="file:///E:\CHUY&#202;N%20M&#212;N%20VPBOX\L&#192;M%20BG&#272;T\PS3\Unit%204\Unit%204_Phonics_Period%207\Audio\Track%2059.mp3" TargetMode="Externa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7.png"/><Relationship Id="rId5" Type="http://schemas.openxmlformats.org/officeDocument/2006/relationships/audio" Target="file:///E:\CHUY&#202;N%20M&#212;N%20VPBOX\L&#192;M%20BG&#272;T\PS3\Unit%204\Unit%204_Phonics_Period%207\Audio\d.%20lamp.mp3" TargetMode="External"/><Relationship Id="rId10" Type="http://schemas.openxmlformats.org/officeDocument/2006/relationships/image" Target="../media/image26.png"/><Relationship Id="rId4" Type="http://schemas.openxmlformats.org/officeDocument/2006/relationships/audio" Target="file:///E:\Ngoc%20Diep\REVIEW%20SACH%20LOP%203\BGDT\PS3_BG&#272;T_Unit%204\PS3_Unit%204_Phonics_Period%207\Audio\c.%20picture.mp3" TargetMode="Externa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audio" Target="file:///E:\CHUY&#202;N%20M&#212;N%20VPBOX\L&#192;M%20BG&#272;T\PS3\Unit%204\Unit%204_Phonics_Period%207\Audio\Look.%20There%20is....mp3" TargetMode="Externa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7.png"/><Relationship Id="rId2" Type="http://schemas.openxmlformats.org/officeDocument/2006/relationships/audio" Target="file:///E:\CHUY&#202;N%20M&#212;N%20VPBOX\L&#192;M%20BG&#272;T\PS3\Unit%204\Unit%204_Phonics_Period%207\Audio\This%20is%20my%20room.mp3" TargetMode="External"/><Relationship Id="rId1" Type="http://schemas.openxmlformats.org/officeDocument/2006/relationships/audio" Target="file:///E:\CHUY&#202;N%20M&#212;N%20VPBOX\L&#192;M%20BG&#272;T\PS3\Unit%204\Unit%204_Phonics_Period%207\Audio\Track%2058.mp3" TargetMode="External"/><Relationship Id="rId6" Type="http://schemas.openxmlformats.org/officeDocument/2006/relationships/audio" Target="file:///E:\CHUY&#202;N%20M&#212;N%20VPBOX\L&#192;M%20BG&#272;T\PS3\Unit%204\Unit%204_Phonics_Period%207\Audio\Your%20room%20is%20beautiful%20and%20clean.mp3" TargetMode="External"/><Relationship Id="rId11" Type="http://schemas.openxmlformats.org/officeDocument/2006/relationships/image" Target="../media/image31.png"/><Relationship Id="rId5" Type="http://schemas.openxmlformats.org/officeDocument/2006/relationships/audio" Target="file:///E:\CHUY&#202;N%20M&#212;N%20VPBOX\L&#192;M%20BG&#272;T\PS3\Unit%204\Unit%204_Phonics_Period%207\Audio\oh%20nice.mp3" TargetMode="External"/><Relationship Id="rId10" Type="http://schemas.openxmlformats.org/officeDocument/2006/relationships/image" Target="../media/image30.png"/><Relationship Id="rId4" Type="http://schemas.openxmlformats.org/officeDocument/2006/relationships/audio" Target="file:///E:\CHUY&#202;N%20M&#212;N%20VPBOX\L&#192;M%20BG&#272;T\PS3\Unit%204\Unit%204_Phonics_Period%207\Audio\There%20are%20cameras,%20too.mp3" TargetMode="External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3.png"/><Relationship Id="rId18" Type="http://schemas.openxmlformats.org/officeDocument/2006/relationships/image" Target="../media/image22.png"/><Relationship Id="rId3" Type="http://schemas.openxmlformats.org/officeDocument/2006/relationships/audio" Target="file:///E:\CHUY&#202;N%20M&#212;N%20VPBOX\L&#192;M%20BG&#272;T\PS3\Unit%204\Unit%204_Phonics_Period%207\Audio\sound%20ae.mp3" TargetMode="External"/><Relationship Id="rId7" Type="http://schemas.openxmlformats.org/officeDocument/2006/relationships/audio" Target="file:///E:\CHUY&#202;N%20M&#212;N%20VPBOX\L&#192;M%20BG&#272;T\PS3\Unit%204\Unit%204_Phonics_Period%207\Audio\picture.mp3" TargetMode="External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" Type="http://schemas.openxmlformats.org/officeDocument/2006/relationships/audio" Target="file:///E:\CHUY&#202;N%20M&#212;N%20VPBOX\L&#192;M%20BG&#272;T\PS3\Unit%204\Unit%204_Phonics_Period%207\Audio\sound%20i.mp3" TargetMode="External"/><Relationship Id="rId16" Type="http://schemas.openxmlformats.org/officeDocument/2006/relationships/image" Target="../media/image35.png"/><Relationship Id="rId1" Type="http://schemas.openxmlformats.org/officeDocument/2006/relationships/audio" Target="file:///E:\CHUY&#202;N%20M&#212;N%20VPBOX\L&#192;M%20BG&#272;T\PS3\Unit%204\Unit%204_Phonics_Period%207\Audio\Track%2057.mp3" TargetMode="External"/><Relationship Id="rId6" Type="http://schemas.openxmlformats.org/officeDocument/2006/relationships/audio" Target="file:///E:\CHUY&#202;N%20M&#212;N%20VPBOX\L&#192;M%20BG&#272;T\PS3\Unit%204\Unit%204_Phonics_Period%207\Audio\mirror.mp3" TargetMode="External"/><Relationship Id="rId11" Type="http://schemas.openxmlformats.org/officeDocument/2006/relationships/image" Target="../media/image23.jpeg"/><Relationship Id="rId5" Type="http://schemas.openxmlformats.org/officeDocument/2006/relationships/audio" Target="file:///E:\CHUY&#202;N%20M&#212;N%20VPBOX\L&#192;M%20BG&#272;T\PS3\Unit%204\Unit%204_Phonics_Period%207\Audio\lamp.mp3" TargetMode="External"/><Relationship Id="rId15" Type="http://schemas.openxmlformats.org/officeDocument/2006/relationships/image" Target="../media/image34.png"/><Relationship Id="rId10" Type="http://schemas.openxmlformats.org/officeDocument/2006/relationships/audio" Target="../media/audio1.wav"/><Relationship Id="rId19" Type="http://schemas.openxmlformats.org/officeDocument/2006/relationships/image" Target="../media/image27.png"/><Relationship Id="rId4" Type="http://schemas.openxmlformats.org/officeDocument/2006/relationships/audio" Target="file:///E:\CHUY&#202;N%20M&#212;N%20VPBOX\L&#192;M%20BG&#272;T\PS3\Unit%204\Unit%204_Phonics_Period%207\Audio\camera.mp3" TargetMode="Externa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C87225-404F-297E-7A18-CFFA18F39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4AFD6E-5DFE-5716-6323-845EA4CFAEE5}"/>
              </a:ext>
            </a:extLst>
          </p:cNvPr>
          <p:cNvSpPr/>
          <p:nvPr/>
        </p:nvSpPr>
        <p:spPr>
          <a:xfrm>
            <a:off x="2336800" y="2717800"/>
            <a:ext cx="9507003" cy="206210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panose="020B0604020202020204" pitchFamily="34" charset="0"/>
              </a:rPr>
              <a:t>Unit 4: </a:t>
            </a:r>
            <a:r>
              <a:rPr lang="en-US" sz="6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panose="020B0604020202020204" pitchFamily="34" charset="0"/>
              </a:rPr>
              <a:t>I love my room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ln w="11430"/>
                <a:solidFill>
                  <a:srgbClr val="5998A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Arial" panose="020B0604020202020204" pitchFamily="34" charset="0"/>
              </a:rPr>
              <a:t>Phonics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205E7-C956-BF38-7F9A-5A744BBCAC98}"/>
              </a:ext>
            </a:extLst>
          </p:cNvPr>
          <p:cNvSpPr txBox="1"/>
          <p:nvPr/>
        </p:nvSpPr>
        <p:spPr>
          <a:xfrm>
            <a:off x="4572001" y="5303559"/>
            <a:ext cx="71240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Teacher: Nguyen </a:t>
            </a:r>
            <a:r>
              <a:rPr lang="en-US" sz="3200" dirty="0" err="1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Thi</a:t>
            </a:r>
            <a:r>
              <a:rPr lang="en-US" sz="32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 Thanh </a:t>
            </a:r>
            <a:r>
              <a:rPr lang="en-US" sz="3200" dirty="0" err="1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Nhan</a:t>
            </a:r>
            <a:r>
              <a:rPr lang="en-US" sz="32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ln w="11430"/>
                <a:solidFill>
                  <a:srgbClr val="C86674"/>
                </a:solidFill>
                <a:latin typeface="Nunito Black" pitchFamily="2" charset="0"/>
                <a:cs typeface="Arial" panose="020B0604020202020204" pitchFamily="34" charset="0"/>
              </a:rPr>
              <a:t>School: Tien Thanh Primary school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7030A0"/>
              </a:solidFill>
              <a:latin typeface="Nunito Black" pitchFamily="2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E5FC03-950E-269F-AD77-0F702CB38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2879">
            <a:off x="380490" y="1166785"/>
            <a:ext cx="6918301" cy="14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ongratulations GIFs - Get the best GIF on GIPHY">
            <a:extLst>
              <a:ext uri="{FF2B5EF4-FFF2-40B4-BE49-F238E27FC236}">
                <a16:creationId xmlns:a16="http://schemas.microsoft.com/office/drawing/2014/main" id="{8DA1BA25-1BAD-EE74-7486-CBFBA97242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2193925"/>
            <a:ext cx="8005763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3A21C-8700-C29E-0183-E01E2558A5B9}"/>
              </a:ext>
            </a:extLst>
          </p:cNvPr>
          <p:cNvSpPr txBox="1"/>
          <p:nvPr/>
        </p:nvSpPr>
        <p:spPr>
          <a:xfrm>
            <a:off x="3351622" y="723900"/>
            <a:ext cx="5562741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EXCELLENT!</a:t>
            </a:r>
          </a:p>
        </p:txBody>
      </p:sp>
    </p:spTree>
  </p:cSld>
  <p:clrMapOvr>
    <a:masterClrMapping/>
  </p:clrMapOvr>
  <p:transition>
    <p:sndAc>
      <p:stSnd>
        <p:snd r:embed="rId2" name="Kids Saying Yay [Sound Effect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62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00B0393-D2AF-D936-95F4-D251CA567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131" y="695282"/>
            <a:ext cx="1786769" cy="96325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208B91D-B8E5-81E8-3E33-27DA810A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750" y="674508"/>
            <a:ext cx="1609276" cy="963251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192B392-E4BA-5EE1-9168-FEAF66485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5"/>
          <a:stretch>
            <a:fillRect/>
          </a:stretch>
        </p:blipFill>
        <p:spPr bwMode="auto">
          <a:xfrm>
            <a:off x="7685379" y="791144"/>
            <a:ext cx="2063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F128D57-E210-8F95-0B52-983A2C361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449" y="1562669"/>
            <a:ext cx="1733452" cy="96325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152E12-83A6-7DA2-87F8-672B9A30C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038" y="1587302"/>
            <a:ext cx="1609276" cy="963251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205DF6-97BF-34D3-AB31-02F96232E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/>
          <a:stretch>
            <a:fillRect/>
          </a:stretch>
        </p:blipFill>
        <p:spPr bwMode="auto">
          <a:xfrm>
            <a:off x="7674090" y="1655036"/>
            <a:ext cx="15303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630A8AD-6BCB-99AD-DE5C-55C390AB3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72" y="3741244"/>
            <a:ext cx="156411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5129024-FB3B-03E6-4760-1FFCE5F48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81" y="3731127"/>
            <a:ext cx="156411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0767B73-A7E5-EB0F-4FB1-E502829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0"/>
          <a:stretch>
            <a:fillRect/>
          </a:stretch>
        </p:blipFill>
        <p:spPr bwMode="auto">
          <a:xfrm>
            <a:off x="7800383" y="3817073"/>
            <a:ext cx="17811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EB562F1-76D0-7C20-DB1A-C3A72794C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056" y="4690678"/>
            <a:ext cx="156411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4E12BB6-EA98-AE50-1CD6-D68028F2C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381" y="4717592"/>
            <a:ext cx="1564118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0426F19-E6B8-9629-3DA3-216C42397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9"/>
          <a:stretch>
            <a:fillRect/>
          </a:stretch>
        </p:blipFill>
        <p:spPr bwMode="auto">
          <a:xfrm>
            <a:off x="7674880" y="5608175"/>
            <a:ext cx="2109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424EB63E-6146-6100-EC79-096302C21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5"/>
          <a:stretch>
            <a:fillRect/>
          </a:stretch>
        </p:blipFill>
        <p:spPr bwMode="auto">
          <a:xfrm>
            <a:off x="3502531" y="2665444"/>
            <a:ext cx="2063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62998DB-9778-22DF-9EDE-5D3917B0F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5"/>
          <a:stretch>
            <a:fillRect/>
          </a:stretch>
        </p:blipFill>
        <p:spPr bwMode="auto">
          <a:xfrm>
            <a:off x="5532414" y="2644670"/>
            <a:ext cx="2063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FCAF5AD0-2E7E-9AEF-C35A-F19C1CB0E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/>
          <a:stretch>
            <a:fillRect/>
          </a:stretch>
        </p:blipFill>
        <p:spPr bwMode="auto">
          <a:xfrm>
            <a:off x="7731632" y="2636858"/>
            <a:ext cx="15303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77922B9E-2728-007A-D3EB-48ACD8FDE7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0"/>
          <a:stretch>
            <a:fillRect/>
          </a:stretch>
        </p:blipFill>
        <p:spPr bwMode="auto">
          <a:xfrm>
            <a:off x="3794681" y="5650515"/>
            <a:ext cx="17811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4A8BADC8-B5D4-9D84-54E8-1E87ABD626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0"/>
          <a:stretch>
            <a:fillRect/>
          </a:stretch>
        </p:blipFill>
        <p:spPr bwMode="auto">
          <a:xfrm>
            <a:off x="5672691" y="5660567"/>
            <a:ext cx="17811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0FD18484-5616-ECA6-C927-F97D2F90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9"/>
          <a:stretch>
            <a:fillRect/>
          </a:stretch>
        </p:blipFill>
        <p:spPr bwMode="auto">
          <a:xfrm>
            <a:off x="7669943" y="4766877"/>
            <a:ext cx="2109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BE5B76A-5F10-6DF6-0384-20FA3E4B48F4}"/>
              </a:ext>
            </a:extLst>
          </p:cNvPr>
          <p:cNvSpPr txBox="1"/>
          <p:nvPr/>
        </p:nvSpPr>
        <p:spPr>
          <a:xfrm>
            <a:off x="0" y="185530"/>
            <a:ext cx="292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en-US" sz="4000" b="1" dirty="0">
                <a:solidFill>
                  <a:schemeClr val="accent5"/>
                </a:solidFill>
              </a:rPr>
              <a:t>Let’s chant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621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93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E4CF64ED-2EC5-A7B6-73C9-00AA4DC695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A8B6D9E6-ED8C-7F17-5EF8-1DF41E7E0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2"/>
          <a:stretch>
            <a:fillRect/>
          </a:stretch>
        </p:blipFill>
        <p:spPr bwMode="auto">
          <a:xfrm>
            <a:off x="1647825" y="212725"/>
            <a:ext cx="53197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1EC148D1-EAEE-CA75-B9DF-07C4295E3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754188"/>
            <a:ext cx="113950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253A8C24-853E-B6B6-650D-6A408D21F1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002088"/>
            <a:ext cx="11234737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F6D208-36D2-4424-B53E-91D62AA6E7B6}"/>
              </a:ext>
            </a:extLst>
          </p:cNvPr>
          <p:cNvSpPr/>
          <p:nvPr/>
        </p:nvSpPr>
        <p:spPr>
          <a:xfrm>
            <a:off x="144463" y="5240338"/>
            <a:ext cx="727075" cy="5651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FF70B0-EE7F-8CEA-A2A1-5ED299D64CC1}"/>
              </a:ext>
            </a:extLst>
          </p:cNvPr>
          <p:cNvSpPr/>
          <p:nvPr/>
        </p:nvSpPr>
        <p:spPr>
          <a:xfrm>
            <a:off x="77788" y="1282700"/>
            <a:ext cx="725487" cy="5667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0BA38D-61AD-8DBA-9156-A1A5477C5571}"/>
              </a:ext>
            </a:extLst>
          </p:cNvPr>
          <p:cNvSpPr/>
          <p:nvPr/>
        </p:nvSpPr>
        <p:spPr>
          <a:xfrm>
            <a:off x="10029825" y="2913063"/>
            <a:ext cx="1712913" cy="5048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F4890AA-A91C-8318-66F3-6A00C15173FC}"/>
              </a:ext>
            </a:extLst>
          </p:cNvPr>
          <p:cNvSpPr/>
          <p:nvPr/>
        </p:nvSpPr>
        <p:spPr>
          <a:xfrm>
            <a:off x="3414713" y="5151438"/>
            <a:ext cx="1784350" cy="64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539D71-C747-B373-0E88-5C31D1AD29B2}"/>
              </a:ext>
            </a:extLst>
          </p:cNvPr>
          <p:cNvSpPr/>
          <p:nvPr/>
        </p:nvSpPr>
        <p:spPr>
          <a:xfrm>
            <a:off x="7529513" y="5151438"/>
            <a:ext cx="1368425" cy="64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rack 59.mp3">
            <a:hlinkClick r:id="" action="ppaction://media"/>
            <a:extLst>
              <a:ext uri="{FF2B5EF4-FFF2-40B4-BE49-F238E27FC236}">
                <a16:creationId xmlns:a16="http://schemas.microsoft.com/office/drawing/2014/main" id="{9A171761-05BD-7DC0-EAE1-22F37026AF3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123825"/>
            <a:ext cx="1003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. mirror.mp3">
            <a:hlinkClick r:id="" action="ppaction://media"/>
            <a:extLst>
              <a:ext uri="{FF2B5EF4-FFF2-40B4-BE49-F238E27FC236}">
                <a16:creationId xmlns:a16="http://schemas.microsoft.com/office/drawing/2014/main" id="{F4AF94B9-B09D-58E6-656E-18297BBCE9EC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782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. camera.mp3">
            <a:hlinkClick r:id="" action="ppaction://media"/>
            <a:extLst>
              <a:ext uri="{FF2B5EF4-FFF2-40B4-BE49-F238E27FC236}">
                <a16:creationId xmlns:a16="http://schemas.microsoft.com/office/drawing/2014/main" id="{B0B65165-41CA-3456-FF02-3EB318526EEB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808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. picture.mp3">
            <a:hlinkClick r:id="" action="ppaction://media"/>
            <a:extLst>
              <a:ext uri="{FF2B5EF4-FFF2-40B4-BE49-F238E27FC236}">
                <a16:creationId xmlns:a16="http://schemas.microsoft.com/office/drawing/2014/main" id="{764D6710-8218-52B9-8B41-53273DF2DEA9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5245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d. lamp.mp3">
            <a:hlinkClick r:id="" action="ppaction://media"/>
            <a:extLst>
              <a:ext uri="{FF2B5EF4-FFF2-40B4-BE49-F238E27FC236}">
                <a16:creationId xmlns:a16="http://schemas.microsoft.com/office/drawing/2014/main" id="{76861641-E580-5833-6086-890D8F723982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5138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E2B37680-0104-3DCF-D4A6-B0E251F9A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44463"/>
            <a:ext cx="8599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6D29ACC6-580A-1083-C054-0CAA77278B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>
            <a:extLst>
              <a:ext uri="{FF2B5EF4-FFF2-40B4-BE49-F238E27FC236}">
                <a16:creationId xmlns:a16="http://schemas.microsoft.com/office/drawing/2014/main" id="{6520F223-A57F-5558-3E5F-631604558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2288"/>
            <a:ext cx="121920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52013F1-7B00-D075-9678-82E051F3D806}"/>
              </a:ext>
            </a:extLst>
          </p:cNvPr>
          <p:cNvSpPr/>
          <p:nvPr/>
        </p:nvSpPr>
        <p:spPr>
          <a:xfrm>
            <a:off x="5573713" y="6183313"/>
            <a:ext cx="2420937" cy="674687"/>
          </a:xfrm>
          <a:prstGeom prst="roundRect">
            <a:avLst>
              <a:gd name="adj" fmla="val 38931"/>
            </a:avLst>
          </a:prstGeom>
          <a:solidFill>
            <a:srgbClr val="8CC542"/>
          </a:solidFill>
          <a:ln>
            <a:solidFill>
              <a:srgbClr val="49AC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Period 7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42B4722-5D77-EB36-DA2D-4EA9E880FF5E}"/>
              </a:ext>
            </a:extLst>
          </p:cNvPr>
          <p:cNvSpPr/>
          <p:nvPr/>
        </p:nvSpPr>
        <p:spPr>
          <a:xfrm>
            <a:off x="2816225" y="6183313"/>
            <a:ext cx="2209800" cy="674687"/>
          </a:xfrm>
          <a:prstGeom prst="roundRect">
            <a:avLst>
              <a:gd name="adj" fmla="val 38931"/>
            </a:avLst>
          </a:prstGeom>
          <a:solidFill>
            <a:srgbClr val="8CC542"/>
          </a:solidFill>
          <a:ln>
            <a:solidFill>
              <a:srgbClr val="8CC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Phonics</a:t>
            </a:r>
          </a:p>
        </p:txBody>
      </p:sp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>
            <a:extLst>
              <a:ext uri="{FF2B5EF4-FFF2-40B4-BE49-F238E27FC236}">
                <a16:creationId xmlns:a16="http://schemas.microsoft.com/office/drawing/2014/main" id="{FED55CE2-1017-B8A1-5BA5-DE368A5C2CE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CC8CED9C-021B-A030-EDEB-691B5AE6E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84138"/>
            <a:ext cx="462438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B1B2F5FC-0727-43DE-1645-579434AF85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1006475"/>
            <a:ext cx="10855325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ack 58.mp3">
            <a:hlinkClick r:id="" action="ppaction://media"/>
            <a:extLst>
              <a:ext uri="{FF2B5EF4-FFF2-40B4-BE49-F238E27FC236}">
                <a16:creationId xmlns:a16="http://schemas.microsoft.com/office/drawing/2014/main" id="{C2F90856-555D-291F-7F5D-3771ACF9D7CC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88913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his is my room.mp3">
            <a:hlinkClick r:id="" action="ppaction://media"/>
            <a:extLst>
              <a:ext uri="{FF2B5EF4-FFF2-40B4-BE49-F238E27FC236}">
                <a16:creationId xmlns:a16="http://schemas.microsoft.com/office/drawing/2014/main" id="{683F219F-BC55-4D27-C8CE-444EACEABC9A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224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ok. There is....mp3">
            <a:hlinkClick r:id="" action="ppaction://media"/>
            <a:extLst>
              <a:ext uri="{FF2B5EF4-FFF2-40B4-BE49-F238E27FC236}">
                <a16:creationId xmlns:a16="http://schemas.microsoft.com/office/drawing/2014/main" id="{3D98BB03-ADF3-4C64-BE3E-C8458C394EC3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850" y="2952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here are cameras, too.mp3">
            <a:hlinkClick r:id="" action="ppaction://media"/>
            <a:extLst>
              <a:ext uri="{FF2B5EF4-FFF2-40B4-BE49-F238E27FC236}">
                <a16:creationId xmlns:a16="http://schemas.microsoft.com/office/drawing/2014/main" id="{2D38A4FD-A959-071C-56BF-67C5EDA8B47D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602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h nice.mp3">
            <a:hlinkClick r:id="" action="ppaction://media"/>
            <a:extLst>
              <a:ext uri="{FF2B5EF4-FFF2-40B4-BE49-F238E27FC236}">
                <a16:creationId xmlns:a16="http://schemas.microsoft.com/office/drawing/2014/main" id="{82C32E68-CC90-3943-C567-BDAC5E06D0F2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6211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Your room is beautiful and clean.mp3">
            <a:hlinkClick r:id="" action="ppaction://media"/>
            <a:extLst>
              <a:ext uri="{FF2B5EF4-FFF2-40B4-BE49-F238E27FC236}">
                <a16:creationId xmlns:a16="http://schemas.microsoft.com/office/drawing/2014/main" id="{D2422B61-1877-658A-92EF-6AD5A60C6DEA}"/>
              </a:ext>
            </a:extLst>
          </p:cNvPr>
          <p:cNvPicPr>
            <a:picLocks noRot="1" noChangeAspect="1"/>
          </p:cNvPicPr>
          <p:nvPr>
            <a:audioFile r:link="rId6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25" y="590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19215E99-C2E6-2073-1136-B7E6A678E4C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1A01A-4BD8-E2AE-9283-7BD5C0A77F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52600"/>
            <a:ext cx="21240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>
            <a:extLst>
              <a:ext uri="{FF2B5EF4-FFF2-40B4-BE49-F238E27FC236}">
                <a16:creationId xmlns:a16="http://schemas.microsoft.com/office/drawing/2014/main" id="{9B6EFB7A-0376-3918-2083-ECED8B438E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190500"/>
            <a:ext cx="57277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7ACEB-CAB8-8398-20A6-DF19364A9B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1584325"/>
            <a:ext cx="20288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C40F37-BD6F-CAD3-B661-9458C91C56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" t="13879" r="49409" b="652"/>
          <a:stretch>
            <a:fillRect/>
          </a:stretch>
        </p:blipFill>
        <p:spPr bwMode="auto">
          <a:xfrm>
            <a:off x="600075" y="3222625"/>
            <a:ext cx="24860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5C8CB-35C7-D569-BB4B-0737767B11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>
            <a:fillRect/>
          </a:stretch>
        </p:blipFill>
        <p:spPr bwMode="auto">
          <a:xfrm>
            <a:off x="3505200" y="2941638"/>
            <a:ext cx="19494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88D550-936D-1349-D0E7-A5D0DB7ACD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92"/>
          <a:stretch>
            <a:fillRect/>
          </a:stretch>
        </p:blipFill>
        <p:spPr bwMode="auto">
          <a:xfrm>
            <a:off x="6734175" y="3222625"/>
            <a:ext cx="223678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2D86DB-209E-6B0C-594A-41223DD9B4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2"/>
          <a:stretch>
            <a:fillRect/>
          </a:stretch>
        </p:blipFill>
        <p:spPr bwMode="auto">
          <a:xfrm>
            <a:off x="9318625" y="3000375"/>
            <a:ext cx="247173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C7C42-0BDD-CAAB-AF45-A2CB01D3C0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5"/>
          <a:stretch>
            <a:fillRect/>
          </a:stretch>
        </p:blipFill>
        <p:spPr bwMode="auto">
          <a:xfrm>
            <a:off x="766763" y="5380038"/>
            <a:ext cx="2063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A7B88B-8F64-1808-5109-F5527E5A2C2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0"/>
          <a:stretch>
            <a:fillRect/>
          </a:stretch>
        </p:blipFill>
        <p:spPr bwMode="auto">
          <a:xfrm>
            <a:off x="6942138" y="5334000"/>
            <a:ext cx="17811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50D7BB-E28B-C599-4623-E3250122E7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4"/>
          <a:stretch>
            <a:fillRect/>
          </a:stretch>
        </p:blipFill>
        <p:spPr bwMode="auto">
          <a:xfrm>
            <a:off x="3875088" y="5380038"/>
            <a:ext cx="15303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10177C-BE08-B824-EB12-FBBBF70553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9"/>
          <a:stretch>
            <a:fillRect/>
          </a:stretch>
        </p:blipFill>
        <p:spPr bwMode="auto">
          <a:xfrm>
            <a:off x="9655175" y="5334000"/>
            <a:ext cx="210978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rack 57.mp3">
            <a:hlinkClick r:id="" action="ppaction://media"/>
            <a:extLst>
              <a:ext uri="{FF2B5EF4-FFF2-40B4-BE49-F238E27FC236}">
                <a16:creationId xmlns:a16="http://schemas.microsoft.com/office/drawing/2014/main" id="{593D1EB0-0041-AD4C-458E-72E1C88FCFE0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69850"/>
            <a:ext cx="10398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und i.mp3">
            <a:hlinkClick r:id="" action="ppaction://media"/>
            <a:extLst>
              <a:ext uri="{FF2B5EF4-FFF2-40B4-BE49-F238E27FC236}">
                <a16:creationId xmlns:a16="http://schemas.microsoft.com/office/drawing/2014/main" id="{78891D27-03A8-B423-8CD2-34E6BCC9A480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288" y="1912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ound ae.mp3">
            <a:hlinkClick r:id="" action="ppaction://media"/>
            <a:extLst>
              <a:ext uri="{FF2B5EF4-FFF2-40B4-BE49-F238E27FC236}">
                <a16:creationId xmlns:a16="http://schemas.microsoft.com/office/drawing/2014/main" id="{DE276C6D-A7F8-15DE-6942-EA621BFD0BCF}"/>
              </a:ext>
            </a:extLst>
          </p:cNvPr>
          <p:cNvPicPr>
            <a:picLocks noRot="1" noChangeAspect="1"/>
          </p:cNvPicPr>
          <p:nvPr>
            <a:audioFile r:link="rId3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917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amera.mp3">
            <a:hlinkClick r:id="" action="ppaction://media"/>
            <a:extLst>
              <a:ext uri="{FF2B5EF4-FFF2-40B4-BE49-F238E27FC236}">
                <a16:creationId xmlns:a16="http://schemas.microsoft.com/office/drawing/2014/main" id="{A79DB98B-6D67-B69B-E108-7250CA934AD9}"/>
              </a:ext>
            </a:extLst>
          </p:cNvPr>
          <p:cNvPicPr>
            <a:picLocks noRot="1" noChangeAspect="1"/>
          </p:cNvPicPr>
          <p:nvPr>
            <a:audioFile r:link="rId4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6080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lamp.mp3">
            <a:hlinkClick r:id="" action="ppaction://media"/>
            <a:extLst>
              <a:ext uri="{FF2B5EF4-FFF2-40B4-BE49-F238E27FC236}">
                <a16:creationId xmlns:a16="http://schemas.microsoft.com/office/drawing/2014/main" id="{042B4DF0-001A-C43E-51CD-E5A2BC6E9822}"/>
              </a:ext>
            </a:extLst>
          </p:cNvPr>
          <p:cNvPicPr>
            <a:picLocks noRot="1" noChangeAspect="1"/>
          </p:cNvPicPr>
          <p:nvPr>
            <a:audioFile r:link="rId5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6151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mirror.mp3">
            <a:hlinkClick r:id="" action="ppaction://media"/>
            <a:extLst>
              <a:ext uri="{FF2B5EF4-FFF2-40B4-BE49-F238E27FC236}">
                <a16:creationId xmlns:a16="http://schemas.microsoft.com/office/drawing/2014/main" id="{F6B9869B-D121-B926-677F-8622A3CC1834}"/>
              </a:ext>
            </a:extLst>
          </p:cNvPr>
          <p:cNvPicPr>
            <a:picLocks noRot="1" noChangeAspect="1"/>
          </p:cNvPicPr>
          <p:nvPr>
            <a:audioFile r:link="rId6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6080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.mp3">
            <a:hlinkClick r:id="" action="ppaction://media"/>
            <a:extLst>
              <a:ext uri="{FF2B5EF4-FFF2-40B4-BE49-F238E27FC236}">
                <a16:creationId xmlns:a16="http://schemas.microsoft.com/office/drawing/2014/main" id="{71A61DD3-AF6F-BBA4-6F5B-32E24444F6D8}"/>
              </a:ext>
            </a:extLst>
          </p:cNvPr>
          <p:cNvPicPr>
            <a:picLocks noRot="1" noChangeAspect="1"/>
          </p:cNvPicPr>
          <p:nvPr>
            <a:audioFile r:link="rId7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063" y="6151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r"/>
    <p:sndAc>
      <p:stSnd>
        <p:snd r:embed="rId10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rm-up song_ I_ve Got the Rhythm - Body Parts Songs">
            <a:hlinkClick r:id="" action="ppaction://media"/>
            <a:extLst>
              <a:ext uri="{FF2B5EF4-FFF2-40B4-BE49-F238E27FC236}">
                <a16:creationId xmlns:a16="http://schemas.microsoft.com/office/drawing/2014/main" id="{E012A944-6C52-93B9-4479-A0B6F85D9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97" y="855664"/>
            <a:ext cx="12150904" cy="5941787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AA118659-2665-29E6-F72A-1722EA7DBE57}"/>
              </a:ext>
            </a:extLst>
          </p:cNvPr>
          <p:cNvSpPr/>
          <p:nvPr/>
        </p:nvSpPr>
        <p:spPr>
          <a:xfrm>
            <a:off x="3773464" y="52389"/>
            <a:ext cx="4819651" cy="803275"/>
          </a:xfrm>
          <a:prstGeom prst="roundRect">
            <a:avLst>
              <a:gd name="adj" fmla="val 25138"/>
            </a:avLst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hangingPunct="0"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93484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>
            <a:extLst>
              <a:ext uri="{FF2B5EF4-FFF2-40B4-BE49-F238E27FC236}">
                <a16:creationId xmlns:a16="http://schemas.microsoft.com/office/drawing/2014/main" id="{35280768-8CD1-847F-D591-D62AE5E04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3352800" y="-6350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7" descr="12210439-Traffic-light-Semaphore-Cartoon-Stock-Vector.jpg">
            <a:extLst>
              <a:ext uri="{FF2B5EF4-FFF2-40B4-BE49-F238E27FC236}">
                <a16:creationId xmlns:a16="http://schemas.microsoft.com/office/drawing/2014/main" id="{08A42D2A-1A5C-E645-2EC5-368760A66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4" r="32588"/>
          <a:stretch>
            <a:fillRect/>
          </a:stretch>
        </p:blipFill>
        <p:spPr bwMode="auto">
          <a:xfrm>
            <a:off x="9996488" y="1681163"/>
            <a:ext cx="190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78D06F-E13F-13C9-002C-C85A5BDA80A2}"/>
              </a:ext>
            </a:extLst>
          </p:cNvPr>
          <p:cNvSpPr txBox="1"/>
          <p:nvPr/>
        </p:nvSpPr>
        <p:spPr>
          <a:xfrm>
            <a:off x="2743200" y="2"/>
            <a:ext cx="7467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72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Game: Bus stop</a:t>
            </a:r>
          </a:p>
        </p:txBody>
      </p:sp>
    </p:spTree>
  </p:cSld>
  <p:clrMapOvr>
    <a:masterClrMapping/>
  </p:clrMapOvr>
  <p:transition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3C63056-9A9F-7FE3-E736-E6B845B9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FB9AA-2640-5EDE-44CF-96B3E8618E3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1FC0161B-7BB2-BAD7-FF47-CAF804F51223}"/>
              </a:ext>
            </a:extLst>
          </p:cNvPr>
          <p:cNvSpPr/>
          <p:nvPr/>
        </p:nvSpPr>
        <p:spPr>
          <a:xfrm>
            <a:off x="13392151" y="5276851"/>
            <a:ext cx="33528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F6EB14-C1AD-1BA8-B4BC-08B43D14D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430167" y="1769405"/>
            <a:ext cx="1737887" cy="1412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Saying Yay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D7BE7DDE-7494-1D99-9386-CDB00DFF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BD9DA8-3F6A-DA64-FD8B-7FF4E02A447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B559D60A-4DAE-9656-0801-CF67B6B55572}"/>
              </a:ext>
            </a:extLst>
          </p:cNvPr>
          <p:cNvSpPr/>
          <p:nvPr/>
        </p:nvSpPr>
        <p:spPr>
          <a:xfrm>
            <a:off x="13506451" y="5268913"/>
            <a:ext cx="3390900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790CD5F-7B1B-4B0D-1F43-38844040A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07" y="1727340"/>
            <a:ext cx="13620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02870D5-4298-0254-BC15-40EE202D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56E5-823A-0049-B2D1-D843167EEE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89C21F42-3674-8E96-D07F-218667710BC6}"/>
              </a:ext>
            </a:extLst>
          </p:cNvPr>
          <p:cNvSpPr/>
          <p:nvPr/>
        </p:nvSpPr>
        <p:spPr>
          <a:xfrm>
            <a:off x="13506451" y="5268913"/>
            <a:ext cx="3295651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0296FE21-68F5-7182-B207-6823B05700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22" y="1435260"/>
            <a:ext cx="1516283" cy="148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02870D5-4298-0254-BC15-40EE202D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56E5-823A-0049-B2D1-D843167EEE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89C21F42-3674-8E96-D07F-218667710BC6}"/>
              </a:ext>
            </a:extLst>
          </p:cNvPr>
          <p:cNvSpPr/>
          <p:nvPr/>
        </p:nvSpPr>
        <p:spPr>
          <a:xfrm>
            <a:off x="13506451" y="5268913"/>
            <a:ext cx="3295651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cupboard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54B4AE5-945F-A097-A41F-9FB607404B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37"/>
          <a:stretch/>
        </p:blipFill>
        <p:spPr bwMode="auto">
          <a:xfrm>
            <a:off x="5474825" y="1620457"/>
            <a:ext cx="1643605" cy="146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80460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02870D5-4298-0254-BC15-40EE202D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56E5-823A-0049-B2D1-D843167EEE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89C21F42-3674-8E96-D07F-218667710BC6}"/>
              </a:ext>
            </a:extLst>
          </p:cNvPr>
          <p:cNvSpPr/>
          <p:nvPr/>
        </p:nvSpPr>
        <p:spPr>
          <a:xfrm>
            <a:off x="13506451" y="5268913"/>
            <a:ext cx="3295651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lamp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6E901C2-4793-B980-6946-9294542435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82" y="1600200"/>
            <a:ext cx="1622425" cy="152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247582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02870D5-4298-0254-BC15-40EE202D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55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356E5-823A-0049-B2D1-D843167EEE2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426" y="3678239"/>
            <a:ext cx="7643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orizontal Scroll 12">
            <a:extLst>
              <a:ext uri="{FF2B5EF4-FFF2-40B4-BE49-F238E27FC236}">
                <a16:creationId xmlns:a16="http://schemas.microsoft.com/office/drawing/2014/main" id="{89C21F42-3674-8E96-D07F-218667710BC6}"/>
              </a:ext>
            </a:extLst>
          </p:cNvPr>
          <p:cNvSpPr/>
          <p:nvPr/>
        </p:nvSpPr>
        <p:spPr>
          <a:xfrm>
            <a:off x="13506451" y="5268913"/>
            <a:ext cx="3295651" cy="76200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98415C4-F3E7-E48B-946B-87BC7F3F8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630" y="1736203"/>
            <a:ext cx="1990846" cy="14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964759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13 -0.02222 L -0.85313 -0.0222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01111 L -0.84583 -0.0111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339</Words>
  <Application>Microsoft Office PowerPoint</Application>
  <PresentationFormat>Màn hình rộng</PresentationFormat>
  <Paragraphs>35</Paragraphs>
  <Slides>17</Slides>
  <Notes>9</Notes>
  <HiddenSlides>1</HiddenSlides>
  <MMClips>19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Nunito Black</vt:lpstr>
      <vt:lpstr>Times New Roman</vt:lpstr>
      <vt:lpstr>Chủ đề Office</vt:lpstr>
      <vt:lpstr>Office Theme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Nguyễn Thị Thanh Nhàn</dc:creator>
  <cp:lastModifiedBy>Nguyễn Thị Thanh Nhàn</cp:lastModifiedBy>
  <cp:revision>10</cp:revision>
  <dcterms:created xsi:type="dcterms:W3CDTF">2023-11-12T01:02:29Z</dcterms:created>
  <dcterms:modified xsi:type="dcterms:W3CDTF">2023-11-13T02:54:46Z</dcterms:modified>
</cp:coreProperties>
</file>