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7" r:id="rId2"/>
    <p:sldId id="257" r:id="rId3"/>
    <p:sldId id="258" r:id="rId4"/>
    <p:sldId id="259" r:id="rId5"/>
    <p:sldId id="268" r:id="rId6"/>
    <p:sldId id="725" r:id="rId7"/>
    <p:sldId id="731" r:id="rId8"/>
    <p:sldId id="589" r:id="rId9"/>
    <p:sldId id="726" r:id="rId10"/>
    <p:sldId id="727" r:id="rId11"/>
    <p:sldId id="728" r:id="rId12"/>
    <p:sldId id="729" r:id="rId13"/>
    <p:sldId id="730" r:id="rId14"/>
    <p:sldId id="58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DEE7D-6B81-41B9-A99E-2AD673BCE3AD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798F9-10F3-4DC2-9FE6-4864A6F70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90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04467E30-CBC9-2F69-C76E-5AF59D43F2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741B94FF-E502-4929-931B-27024D9A5E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1BCDE72A-1401-0805-39C7-4FD79F5DB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484C5A-44BE-460A-9404-3C6260B38EB8}" type="slidenum">
              <a:rPr lang="en-US" altLang="en-US" smtClean="0">
                <a:solidFill>
                  <a:srgbClr val="000000"/>
                </a:solidFill>
              </a:rPr>
              <a:pPr/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D98A1987-FF1F-3230-848A-14A24B1EE4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910EB768-171F-956B-0C91-52800D92C8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886B5E90-3D2C-7D6E-7B1B-3082E4B953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17AE4E6-A642-46AD-8BE3-8C24FB4D9708}" type="slidenum">
              <a:rPr lang="en-US" altLang="en-US" smtClean="0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579B4D8-CD93-5E2C-4A59-CC927F9271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F9A05289-7D00-9117-2AF8-8BF220A452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Hs sẽ nhìn chữ trên chiếc xe buýt và nói thật nhanh. Mỗi câu trả lời đúng, đội đó được 1 điểm thưởng.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GV click chuột lần 1 để xe buýt chạy qua, click lần 2 để xe buýt quay lại và click lần 3 để show tranh minh họa cho từ mới.</a:t>
            </a:r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10ACC008-5597-B667-189B-F60A29F86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23E278-5BF5-421F-8513-7A67325A3525}" type="slidenum">
              <a:rPr lang="en-US" altLang="en-US" smtClean="0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579B4D8-CD93-5E2C-4A59-CC927F9271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F9A05289-7D00-9117-2AF8-8BF220A452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Hs sẽ nhìn chữ trên chiếc xe buýt và nói thật nhanh. Mỗi câu trả lời đúng, đội đó được 1 điểm thưởng.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GV click chuột lần 1 để xe buýt chạy qua, click lần 2 để xe buýt quay lại và click lần 3 để show tranh minh họa cho từ mới.</a:t>
            </a:r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10ACC008-5597-B667-189B-F60A29F86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23E278-5BF5-421F-8513-7A67325A3525}" type="slidenum">
              <a:rPr lang="en-US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64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579B4D8-CD93-5E2C-4A59-CC927F9271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F9A05289-7D00-9117-2AF8-8BF220A452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Hs sẽ nhìn chữ trên chiếc xe buýt và nói thật nhanh. Mỗi câu trả lời đúng, đội đó được 1 điểm thưởng.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GV click chuột lần 1 để xe buýt chạy qua, click lần 2 để xe buýt quay lại và click lần 3 để show tranh minh họa cho từ mới.</a:t>
            </a:r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10ACC008-5597-B667-189B-F60A29F86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23E278-5BF5-421F-8513-7A67325A3525}" type="slidenum">
              <a:rPr lang="en-US" altLang="en-US" smtClean="0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70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579B4D8-CD93-5E2C-4A59-CC927F9271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F9A05289-7D00-9117-2AF8-8BF220A452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Hs sẽ nhìn chữ trên chiếc xe buýt và nói thật nhanh. Mỗi câu trả lời đúng, đội đó được 1 điểm thưởng.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GV click chuột lần 1 để xe buýt chạy qua, click lần 2 để xe buýt quay lại và click lần 3 để show tranh minh họa cho từ mới.</a:t>
            </a:r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10ACC008-5597-B667-189B-F60A29F86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23E278-5BF5-421F-8513-7A67325A3525}" type="slidenum">
              <a:rPr lang="en-US" altLang="en-US" smtClean="0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3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579B4D8-CD93-5E2C-4A59-CC927F9271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F9A05289-7D00-9117-2AF8-8BF220A452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Hs sẽ nhìn chữ trên chiếc xe buýt và nói thật nhanh. Mỗi câu trả lời đúng, đội đó được 1 điểm thưởng.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GV click chuột lần 1 để xe buýt chạy qua, click lần 2 để xe buýt quay lại và click lần 3 để show tranh minh họa cho từ mới.</a:t>
            </a:r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10ACC008-5597-B667-189B-F60A29F86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23E278-5BF5-421F-8513-7A67325A3525}" type="slidenum">
              <a:rPr lang="en-US" altLang="en-US" smtClean="0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5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579B4D8-CD93-5E2C-4A59-CC927F9271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F9A05289-7D00-9117-2AF8-8BF220A452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Hs sẽ nhìn chữ trên chiếc xe buýt và nói thật nhanh. Mỗi câu trả lời đúng, đội đó được 1 điểm thưởng.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GV click chuột lần 1 để xe buýt chạy qua, click lần 2 để xe buýt quay lại và click lần 3 để show tranh minh họa cho từ mới.</a:t>
            </a:r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10ACC008-5597-B667-189B-F60A29F86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23E278-5BF5-421F-8513-7A67325A3525}" type="slidenum">
              <a:rPr lang="en-US" altLang="en-US" smtClean="0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0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52AB4C40-3FE7-35AC-C437-4419F8EC24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FCCD77A3-C442-DC88-FBBC-3BBBCDE317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0BE8FDA4-775B-B662-9FA8-945315DC5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7189002-093D-4173-A27F-EA264EE3329E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806F2-2AD4-529E-031C-27A021AD3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59C8F-97AA-BDF6-A32C-66CEE0FA7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31ED3-C233-33CB-A397-B7A2DD46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52DB0-52BE-7D1B-BF56-03629EA0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6754E-40BE-A581-18EC-874370F9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8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0C84-A0AC-3516-774B-904716C1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B641A-C8D1-DD63-B8D0-6AB97F05C2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196B6-4F9A-82FB-09B5-26E59D5A9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B5FE4-EADA-EE60-1161-5BAD4B652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D1809-2480-A53E-2A55-3B18E8FF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01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E220E-EFBA-5257-FBCC-0F6194452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053E3B-5229-6B86-F911-FA83B7EDD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FF3E1-52A6-BA5E-960E-4919E83EB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941E7-4BB8-C56F-77C9-3686DAF6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05C01-5832-5BCD-0443-D560593D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19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646914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C1F74-40E2-3500-5880-4685DD9CC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D99E8-D147-D0A7-1A84-CE77806B1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84A7C-1761-681B-9CA9-FB0017E01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B5E42E-4FE6-92EB-89A8-037B54393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308F6-64AC-43F2-A7DC-C9BBB897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88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6C548-B1AB-686B-8E14-23C975CD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B5838-DD3E-6AA4-721E-88FDCAF1C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D17E-D85D-03A6-E7A8-40C75373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BE1C3-37B9-034B-D839-B7FF76A1E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33343-22DE-5BBF-2A13-E3ED4AAC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8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9C86-F25F-6B2F-5807-BDD38AE9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DC220-A025-507A-ABAF-E66C75055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6990E-B4FF-D392-F0F0-730DC7AB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29611-FF90-7A76-6142-D231DAC77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40A97-7C21-1BBA-872A-65BEDD4B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133E8-B9D9-3722-A23F-230345415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2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C94E1-FDC8-FFFC-252C-D0AD910E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51017-7B95-29DF-75D3-4696B1812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F038F-DB77-9694-07AB-1DEC79FCF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884ACE-8604-CBBF-1736-3777ABDC9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3C4C05-577B-6A2C-7689-FF3EFF008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FC20EC-2F0F-F9F0-7DC3-14387B8B4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EFB347-4F0A-1011-8F21-C636408E8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7A91D-BF63-AA09-8838-2ED35645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7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A309E-EEE0-35B4-B9D5-BC06796A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0AEB62-C3CF-0CB3-E822-2A4FF134B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67DBD-1960-A02A-8B35-57C23C9D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E1ABC-8713-3020-A75E-A2B784CDA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16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AA5C7A-7110-B20C-AC8D-F7BC7E92B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6164F-A5E6-654C-D5BA-0F0DCD1B2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C457-2EBA-1020-754E-26346D3E7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10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E944-B8C3-3330-620C-FF706AFD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5131D-63A8-B402-9914-0F3274F6D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24DC4-5DFA-571E-10AF-5A64C2EEF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059F3-0D22-979D-7EBC-452F1869E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21084-4866-24E7-9308-AC33941B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556F7-AB9F-F5A3-6B18-FFF9BFD9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225C6-6A9C-FEE3-FC2C-3C53A9075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16177-DBC6-BEAE-9DD5-DA8E349B42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AFF38-4A08-985E-A8EE-D8BC4BCA0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235AB-08D3-884B-EA86-CE86B0FF7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C1D31-1CF0-0354-0510-A600E246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7CEBF-F31C-1F81-27B1-2053BA60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6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5EE8E2-03F0-3DF4-0572-76CBE4057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948ED-758A-AD38-09AD-AA1F98B4A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3BA7C-2453-A066-E74D-62F6C702F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107B1-9AAB-47FC-995C-744F540DA9B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7AB51-DBB0-BECE-2AF4-E57C70B98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72161-2203-51E7-9616-2D1ED94E4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F4026-3A8E-4CD2-A2B1-6CA61A97C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8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2.sv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9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6.sv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2FD96F-26FA-AEBA-3C62-B2C3C167C3F7}"/>
              </a:ext>
            </a:extLst>
          </p:cNvPr>
          <p:cNvSpPr/>
          <p:nvPr/>
        </p:nvSpPr>
        <p:spPr>
          <a:xfrm>
            <a:off x="2336800" y="2717800"/>
            <a:ext cx="9507003" cy="206210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dirty="0">
                <a:ln w="11430"/>
                <a:solidFill>
                  <a:srgbClr val="5998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Theme 4: Travel</a:t>
            </a:r>
            <a:endParaRPr lang="en-US" sz="6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6400" b="1" dirty="0">
                <a:ln w="11430"/>
                <a:solidFill>
                  <a:srgbClr val="5998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Lesson 5/period 1</a:t>
            </a:r>
          </a:p>
        </p:txBody>
      </p:sp>
      <p:sp>
        <p:nvSpPr>
          <p:cNvPr id="5123" name="TextBox 14">
            <a:extLst>
              <a:ext uri="{FF2B5EF4-FFF2-40B4-BE49-F238E27FC236}">
                <a16:creationId xmlns:a16="http://schemas.microsoft.com/office/drawing/2014/main" id="{6417021D-8A3B-E561-F858-71EF47514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03838"/>
            <a:ext cx="71247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Teacher: Nguyen </a:t>
            </a:r>
            <a:r>
              <a:rPr lang="en-US" altLang="en-US" sz="3200" dirty="0" err="1"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Thi</a:t>
            </a:r>
            <a:r>
              <a:rPr lang="en-US" altLang="en-US" sz="3200" dirty="0"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 Thanh </a:t>
            </a:r>
            <a:r>
              <a:rPr lang="en-US" altLang="en-US" sz="3200" dirty="0" err="1"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Nhan</a:t>
            </a:r>
            <a:r>
              <a:rPr lang="en-US" altLang="en-US" sz="3200" dirty="0"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School: Tien Thanh Primary school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7030A0"/>
              </a:solidFill>
              <a:latin typeface="Nunito Black" pitchFamily="2" charset="0"/>
            </a:endParaRPr>
          </a:p>
        </p:txBody>
      </p:sp>
      <p:pic>
        <p:nvPicPr>
          <p:cNvPr id="5124" name="Picture 8">
            <a:extLst>
              <a:ext uri="{FF2B5EF4-FFF2-40B4-BE49-F238E27FC236}">
                <a16:creationId xmlns:a16="http://schemas.microsoft.com/office/drawing/2014/main" id="{FA6BC518-B91F-BF41-AC21-00C199373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57121">
            <a:off x="381000" y="1166813"/>
            <a:ext cx="691832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245D4F26-FC4C-575C-1DFF-4394393A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15CFDC-6537-D760-4FFC-299864E4E60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4A07276F-5851-C590-0AF4-389D27C4B8B0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</a:p>
        </p:txBody>
      </p:sp>
    </p:spTree>
    <p:extLst>
      <p:ext uri="{BB962C8B-B14F-4D97-AF65-F5344CB8AC3E}">
        <p14:creationId xmlns:p14="http://schemas.microsoft.com/office/powerpoint/2010/main" val="339156741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245D4F26-FC4C-575C-1DFF-4394393A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15CFDC-6537-D760-4FFC-299864E4E60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4A07276F-5851-C590-0AF4-389D27C4B8B0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motorbike</a:t>
            </a:r>
          </a:p>
        </p:txBody>
      </p:sp>
    </p:spTree>
    <p:extLst>
      <p:ext uri="{BB962C8B-B14F-4D97-AF65-F5344CB8AC3E}">
        <p14:creationId xmlns:p14="http://schemas.microsoft.com/office/powerpoint/2010/main" val="335011076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245D4F26-FC4C-575C-1DFF-4394393A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15CFDC-6537-D760-4FFC-299864E4E60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4A07276F-5851-C590-0AF4-389D27C4B8B0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</p:spTree>
    <p:extLst>
      <p:ext uri="{BB962C8B-B14F-4D97-AF65-F5344CB8AC3E}">
        <p14:creationId xmlns:p14="http://schemas.microsoft.com/office/powerpoint/2010/main" val="3642743154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245D4F26-FC4C-575C-1DFF-4394393A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15CFDC-6537-D760-4FFC-299864E4E60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4A07276F-5851-C590-0AF4-389D27C4B8B0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</a:p>
        </p:txBody>
      </p:sp>
    </p:spTree>
    <p:extLst>
      <p:ext uri="{BB962C8B-B14F-4D97-AF65-F5344CB8AC3E}">
        <p14:creationId xmlns:p14="http://schemas.microsoft.com/office/powerpoint/2010/main" val="2178780540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>
            <a:extLst>
              <a:ext uri="{FF2B5EF4-FFF2-40B4-BE49-F238E27FC236}">
                <a16:creationId xmlns:a16="http://schemas.microsoft.com/office/drawing/2014/main" id="{DF2673F6-7CEB-0DE0-95B9-3CF2C3AA38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C5D132-0B99-2B80-E3C5-8F5CBBD73B88}"/>
              </a:ext>
            </a:extLst>
          </p:cNvPr>
          <p:cNvSpPr/>
          <p:nvPr/>
        </p:nvSpPr>
        <p:spPr>
          <a:xfrm>
            <a:off x="2530822" y="-127600"/>
            <a:ext cx="6691235" cy="136538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PASSING BOX</a:t>
            </a:r>
            <a:endParaRPr lang="en-US" sz="65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1F6D880E-4F7F-083A-128C-3E5ED11D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67" y="1609725"/>
            <a:ext cx="85344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an-Vu-Rua-Tay-Quang-Hieu">
            <a:hlinkClick r:id="" action="ppaction://media"/>
            <a:extLst>
              <a:ext uri="{FF2B5EF4-FFF2-40B4-BE49-F238E27FC236}">
                <a16:creationId xmlns:a16="http://schemas.microsoft.com/office/drawing/2014/main" id="{7EDAB5D8-CA53-797D-A2F2-488C52A91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5143" y="4238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r"/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5D84CE-BAE2-B628-9F0E-D20A2FDA3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1"/>
            <a:ext cx="12192000" cy="6843409"/>
          </a:xfrm>
          <a:prstGeom prst="rect">
            <a:avLst/>
          </a:prstGeom>
          <a:solidFill>
            <a:srgbClr val="01C3CC"/>
          </a:solidFill>
        </p:spPr>
      </p:pic>
    </p:spTree>
    <p:extLst>
      <p:ext uri="{BB962C8B-B14F-4D97-AF65-F5344CB8AC3E}">
        <p14:creationId xmlns:p14="http://schemas.microsoft.com/office/powerpoint/2010/main" val="4026741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0" y="523886"/>
            <a:ext cx="2257527" cy="22868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21248" y="376668"/>
            <a:ext cx="2446937" cy="24430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57536" y="221062"/>
            <a:ext cx="2840317" cy="25986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74464" y="3848874"/>
            <a:ext cx="2621751" cy="20720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24400" y="3789360"/>
            <a:ext cx="2446937" cy="21910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3363" y="3796734"/>
            <a:ext cx="2446937" cy="2191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631" y="310018"/>
            <a:ext cx="1448284" cy="1650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54002" y="252073"/>
            <a:ext cx="1265151" cy="17663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57073" y="332477"/>
            <a:ext cx="2268838" cy="19823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19711" y="310017"/>
            <a:ext cx="2840317" cy="19314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72521" y="2733227"/>
            <a:ext cx="1710527" cy="171052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619153" y="1960483"/>
            <a:ext cx="2621751" cy="20253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739126" y="3976774"/>
            <a:ext cx="2446937" cy="2453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15709" y="4695493"/>
            <a:ext cx="4851050" cy="15523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143873" y="2620271"/>
            <a:ext cx="2510393" cy="17698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92631" y="2615117"/>
            <a:ext cx="2257527" cy="177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4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852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9">
            <a:extLst>
              <a:ext uri="{FF2B5EF4-FFF2-40B4-BE49-F238E27FC236}">
                <a16:creationId xmlns:a16="http://schemas.microsoft.com/office/drawing/2014/main" id="{35280768-8CD1-847F-D591-D62AE5E04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3352800" y="-6350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7" descr="12210439-Traffic-light-Semaphore-Cartoon-Stock-Vector.jpg">
            <a:extLst>
              <a:ext uri="{FF2B5EF4-FFF2-40B4-BE49-F238E27FC236}">
                <a16:creationId xmlns:a16="http://schemas.microsoft.com/office/drawing/2014/main" id="{08A42D2A-1A5C-E645-2EC5-368760A66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r="32588"/>
          <a:stretch>
            <a:fillRect/>
          </a:stretch>
        </p:blipFill>
        <p:spPr bwMode="auto">
          <a:xfrm>
            <a:off x="9996488" y="1681163"/>
            <a:ext cx="1905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78D06F-E13F-13C9-002C-C85A5BDA80A2}"/>
              </a:ext>
            </a:extLst>
          </p:cNvPr>
          <p:cNvSpPr txBox="1"/>
          <p:nvPr/>
        </p:nvSpPr>
        <p:spPr>
          <a:xfrm>
            <a:off x="2743200" y="2"/>
            <a:ext cx="7467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>
              <a:defRPr/>
            </a:pPr>
            <a:r>
              <a:rPr lang="en-US" sz="7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Game: Bus stop</a:t>
            </a:r>
          </a:p>
        </p:txBody>
      </p:sp>
    </p:spTree>
  </p:cSld>
  <p:clrMapOvr>
    <a:masterClrMapping/>
  </p:clrMapOvr>
  <p:transition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7" descr="12210439-Traffic-light-Semaphore-Cartoon-Stock-Vector.jpg">
            <a:extLst>
              <a:ext uri="{FF2B5EF4-FFF2-40B4-BE49-F238E27FC236}">
                <a16:creationId xmlns:a16="http://schemas.microsoft.com/office/drawing/2014/main" id="{34AF4FBD-0E29-9D79-E6F7-D0BDA6491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r="32588"/>
          <a:stretch>
            <a:fillRect/>
          </a:stretch>
        </p:blipFill>
        <p:spPr bwMode="auto">
          <a:xfrm>
            <a:off x="-407987" y="1565275"/>
            <a:ext cx="190500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0BAA6C-8CCB-7D85-0BBA-64433FD28B39}"/>
              </a:ext>
            </a:extLst>
          </p:cNvPr>
          <p:cNvSpPr txBox="1"/>
          <p:nvPr/>
        </p:nvSpPr>
        <p:spPr>
          <a:xfrm>
            <a:off x="162047" y="0"/>
            <a:ext cx="7467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>
              <a:defRPr/>
            </a:pPr>
            <a:r>
              <a:rPr lang="en-US" sz="7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Game: Bus stop</a:t>
            </a:r>
          </a:p>
        </p:txBody>
      </p:sp>
      <p:pic>
        <p:nvPicPr>
          <p:cNvPr id="35844" name="Picture 1">
            <a:extLst>
              <a:ext uri="{FF2B5EF4-FFF2-40B4-BE49-F238E27FC236}">
                <a16:creationId xmlns:a16="http://schemas.microsoft.com/office/drawing/2014/main" id="{2C728E53-2FA7-6B98-9CFD-654BBFD66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65" y="4854577"/>
            <a:ext cx="40719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2">
            <a:extLst>
              <a:ext uri="{FF2B5EF4-FFF2-40B4-BE49-F238E27FC236}">
                <a16:creationId xmlns:a16="http://schemas.microsoft.com/office/drawing/2014/main" id="{FF2EBC4D-75FB-6A3F-E795-E20E75C7C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1376364"/>
            <a:ext cx="944245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>
              <a:spcBef>
                <a:spcPct val="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4377">
              <a:spcBef>
                <a:spcPct val="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giơ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4377">
              <a:spcBef>
                <a:spcPct val="0"/>
              </a:spcBef>
            </a:pP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2 </a:t>
            </a:r>
            <a:r>
              <a:rPr lang="en-US" alt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245D4F26-FC4C-575C-1DFF-4394393A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15CFDC-6537-D760-4FFC-299864E4E60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4A07276F-5851-C590-0AF4-389D27C4B8B0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245D4F26-FC4C-575C-1DFF-4394393A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15CFDC-6537-D760-4FFC-299864E4E60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4A07276F-5851-C590-0AF4-389D27C4B8B0}"/>
              </a:ext>
            </a:extLst>
          </p:cNvPr>
          <p:cNvSpPr/>
          <p:nvPr/>
        </p:nvSpPr>
        <p:spPr>
          <a:xfrm>
            <a:off x="13411200" y="5249863"/>
            <a:ext cx="35052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</a:p>
        </p:txBody>
      </p:sp>
    </p:spTree>
    <p:extLst>
      <p:ext uri="{BB962C8B-B14F-4D97-AF65-F5344CB8AC3E}">
        <p14:creationId xmlns:p14="http://schemas.microsoft.com/office/powerpoint/2010/main" val="57640795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445</Words>
  <Application>Microsoft Office PowerPoint</Application>
  <PresentationFormat>Màn hình rộng</PresentationFormat>
  <Paragraphs>37</Paragraphs>
  <Slides>14</Slides>
  <Notes>9</Notes>
  <HiddenSlides>1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Nunito Black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xuyen le</dc:creator>
  <cp:lastModifiedBy>Nguyễn Thị Thanh Nhàn</cp:lastModifiedBy>
  <cp:revision>5</cp:revision>
  <dcterms:created xsi:type="dcterms:W3CDTF">2022-12-20T03:13:15Z</dcterms:created>
  <dcterms:modified xsi:type="dcterms:W3CDTF">2022-12-21T05:11:38Z</dcterms:modified>
</cp:coreProperties>
</file>