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9" r:id="rId5"/>
  </p:sldMasterIdLst>
  <p:notesMasterIdLst>
    <p:notesMasterId r:id="rId28"/>
  </p:notesMasterIdLst>
  <p:sldIdLst>
    <p:sldId id="256" r:id="rId6"/>
    <p:sldId id="646" r:id="rId7"/>
    <p:sldId id="645" r:id="rId8"/>
    <p:sldId id="630" r:id="rId9"/>
    <p:sldId id="631" r:id="rId10"/>
    <p:sldId id="632" r:id="rId11"/>
    <p:sldId id="635" r:id="rId12"/>
    <p:sldId id="655" r:id="rId13"/>
    <p:sldId id="656" r:id="rId14"/>
    <p:sldId id="657" r:id="rId15"/>
    <p:sldId id="662" r:id="rId16"/>
    <p:sldId id="354" r:id="rId17"/>
    <p:sldId id="659" r:id="rId18"/>
    <p:sldId id="663" r:id="rId19"/>
    <p:sldId id="664" r:id="rId20"/>
    <p:sldId id="345" r:id="rId21"/>
    <p:sldId id="346" r:id="rId22"/>
    <p:sldId id="347" r:id="rId23"/>
    <p:sldId id="665" r:id="rId24"/>
    <p:sldId id="666" r:id="rId25"/>
    <p:sldId id="668" r:id="rId26"/>
    <p:sldId id="6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58B"/>
    <a:srgbClr val="FFFFFF"/>
    <a:srgbClr val="FFF984"/>
    <a:srgbClr val="EE5F91"/>
    <a:srgbClr val="79C245"/>
    <a:srgbClr val="6FB93D"/>
    <a:srgbClr val="E87123"/>
    <a:srgbClr val="FCE1A4"/>
    <a:srgbClr val="5DD0EA"/>
    <a:srgbClr val="B0E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72" y="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0CCC-D02F-4FF8-BF07-92CA68A18387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E422-42A8-4A7B-87CD-13A088DD6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5636-4E0D-7D58-EA22-330447E18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0E397-686D-5959-7F25-CC27CF2D8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A7366-2655-AFED-4D35-178555FCC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BC86-D8FF-3E20-31C2-E555B1F26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4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96EA74-1FF7-DED2-CE7B-63AD38812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9507DF-0356-BEFB-095B-AB655511E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6E48D8-7B85-D138-9BF2-1E3522482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7724-8E50-42C7-B3AC-E8872CF67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5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9BF7B-E328-C24A-9BFB-62EDE769D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2D1496-164A-D01A-F30B-C8D26A7A0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14EF6-6943-09FB-158E-67C1F6B38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430B7-659E-4A2C-BFD1-0A1BF63B8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63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C43ACA-5CA5-DB79-6758-133716D84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E59A1-2FC4-C1F4-8797-66B1AD6EE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1BB3EC-20E0-986D-4DB7-B2CC8059E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4515B-1E4E-42CF-A3D0-CE094145F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78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E8D27-B268-641E-E0F5-2401D5F16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BA0D8-E6E0-CA7A-4961-DDA24F5FA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7F92C-4C49-3A8D-15CC-962254234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531A-5CCF-4E9A-8202-6C1C54E9A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74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A1A2E2-6D6C-A88E-7639-8AA902493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A6DD91-46EC-6A2D-6CC8-E4A03EC54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3530E6-7235-087C-0CEC-2EE03D07B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68B6A-73E7-46B1-A6FF-76B4EED3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08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8F83D5-6FEE-D032-D753-3336CF318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05766F-3628-5A5A-F79A-AE5260B40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1AA20D-4CDF-F861-9640-C4C3065CC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60614-51BA-4B67-B381-9B0F8FAB1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18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CA6620-C4F0-99AD-9C4D-3049C7981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98C365-4F7D-CB9E-51B2-4D40EF19E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0F2705-92D9-71C7-9991-D9E4D7813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0210-2659-43DD-B7BB-33C62BD1D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8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84E99-CD2E-8E21-FD66-9D7470FC0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B0889-CEB3-3061-DB26-D71320C8A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4B46B-5555-50FE-1A60-A8A8AE574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7173-5175-4338-A64D-BCDA109A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4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70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E56FE-6468-C3FD-089D-FFB9C8CE8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37E4D-0B21-9869-3255-6CE672B8D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C31F8-F610-BAD1-143D-152EAA4EE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FAE6-2F85-4747-9D80-4758D73F8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6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2C923C-E90F-32E3-C9EF-5FB7FA791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553EA-1D2D-2DD9-4F0F-5DE8DF4FD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CD553-E319-597F-58C5-174EA35C1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CC9B-FB66-4AA7-B0C5-1AB1F4F3E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4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60CD03-60F6-1D96-3A07-BF934A80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077F8-9BE7-39B6-76F5-289760B02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A3ED33-065C-1D2D-703E-5F7373837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20DB-EDAA-4618-8C0A-C867DD7A6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57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2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EC64-8CDB-0638-AFA3-5EBE24800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34204-1BAE-B955-5AE6-5F256CAE3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ED91C-2E04-4EE2-D006-A7D49C0B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E36CC-85FB-9DF5-9AAC-188C5CCA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F208-43F7-CC2F-6189-F6D1FECB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42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22BC-217C-EEDB-CE38-A552A3D8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3B1D-3C35-CA0F-46AC-C5FA5C979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55C8-71CE-9B75-F54C-1B4BA9B7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DD834-7EA9-D9EF-9DAB-6AA42916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DFD6A-7142-348C-05DD-5A0BCE0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0479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F5DE-EBB8-4E8E-A88F-D0D7E5C8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6F0B8-969A-4250-DF90-1ADF36FB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47F4F-5A0A-302F-1DB5-E568FF88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8C530-70D7-69E4-508E-BAC89FDF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F828-7198-3D8D-33A0-F3062D34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6707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AF4C-96AD-89C2-6CB3-9B14D20E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9150-F290-C8DC-EF2F-6531E29DE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EBE2D-7485-19FB-88EA-2C63A5A91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71B6A-C747-F0D5-0A0D-3E5CFC1A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FB1F8-52B5-9AB3-0327-E6DA58EA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86ED3-8560-109A-ED40-2A8F8ECE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25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0558-F3AB-4EA3-E733-0B995F65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5BD27-F49F-E21D-F4A1-14C82A6F7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04F40-42B3-1A11-DC17-0C0E527B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A9FCB-71F6-B75A-BC42-8BE1E2273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F763B-446E-A7A0-A00E-6B5CC11A6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E6C5D-BD92-D628-22C2-6B16836C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1E481-6610-B2E4-79B2-8832B825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E19F0-D947-146A-AE14-A888F9B0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056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C7A-2F1C-7583-27B2-CC9D530A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CD083-A176-6804-CC10-95C2BA6E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69E4F-6516-D5B5-8A82-BF9E5FC9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6FB2F-84B8-3155-4839-DBC03CD1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86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7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69B8A-B9DE-F50C-F4CD-1F8B8658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431F4-1595-91AC-37CC-8F97F0F4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A7079-EB8C-4231-5E1B-09544FF2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199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CEBD-514B-18E2-F9BA-D0764519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EF2E-85E5-A752-3EB0-37D71654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D36AA-E134-E454-63C8-781D8A9A2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B7DF7-FB15-2C36-CD02-88F8C89B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4F500-B5B1-51E6-4B7F-B6D39F35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58677-7A7A-DF98-DCAA-55F20941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17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A2CF-B82E-8A21-4B9A-3484275B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61FB2-0306-C063-446D-DB44162DC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42D47-94E1-2CC3-912A-B7DB3CD32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EE92B-7012-41B9-CFF1-2B90F8AE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4ACD2-061D-36F8-73C6-094798CB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C12C3-B710-614F-8C39-7277D1F8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791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172F-3503-FC1E-58F9-8077C935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615BE-2152-141E-1D61-D33E285A9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0EC78-F5B2-F3A4-FC20-79015F1B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9D83D-C88E-8105-71B6-965F1C21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D8008-4B98-A582-F6F6-441E8597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49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E2C1C-6852-0EA0-9F6F-54B860280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7715C-1408-5A32-26DE-A7ED71A32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636A-DB9A-6414-2975-EB795C3A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07476-1FDF-6319-2F71-5446BA9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7E7E-45AA-D60A-13C1-85B05848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910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022A-8D40-FCDE-3DE7-79EE80F3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2395-9AA2-464E-9BC3-F147D0C0AE02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6D8C-67A9-1496-DAE4-6DF3D4A6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5DAD7-6310-D46E-D675-5549476C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074B-1B2B-4170-84D1-F76F5AEC7F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058616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D1EA-8F41-29AE-E1AF-6B2AA18F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C6D6-F670-435C-A775-A8AA71F20C5C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6463-2F72-426D-D0DD-85130BC2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A262-65D8-C09C-338D-E3CA33F4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8487-B751-4498-99FA-BE1889137E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116033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DDB3-641B-9FFD-1564-A348A904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E892-A40F-400E-8E82-8DFF36F4F558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F8752-77D3-8E82-5914-5743B4E1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C38B-FB42-1108-500A-84D913AF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9C06-EEAB-4078-8C52-23E9697CB8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584639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9AA663-84FA-6FCD-0EBA-7F52CB9C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AAB9-444C-4435-AE51-3E4A93EC07E6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CA81E4-E7DD-C5CD-7B1E-84D22CB2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CA9D0-CF89-2B9D-3DE0-58A6A81F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34BC-FA16-4FEC-BA36-318CE2301D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439872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7062E-3362-D6D4-F746-0BBD3E5B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2641-6542-47A9-B314-B87E349C4AFA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E18287-C75E-8560-3BB5-7007AAF1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EB5C79-7945-A05C-26FF-C039D6B6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0D32-656D-4EB0-A120-657AB319E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43982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4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2235B0-BABB-F34F-9CF0-C43823F4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CFCC-C91B-4F51-A0E3-17797DC58B4E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F69E7-041F-2FCE-56FE-6A13B503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214CD7-B89F-9027-3327-A73F83B1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FC4F-DFE9-4667-986C-063ED68164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662808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9B3311-6E2F-976A-B5C9-8570FFE2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54DD-BE54-411B-AD41-320C9FA4A496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097D9B-5967-C0CB-DA24-23C04303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7A14F2-692E-2AB7-1D11-352BF7FE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6BA1-55E4-4150-AC6A-252D36AB7E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3098804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581271-CC26-69B9-A105-47619E5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B709-337A-47F0-BCDC-FE4C79C499D2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9CDBF2-03F6-64CF-4AFA-101F188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1B69D9-CE73-B2D4-9F5C-8666E414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93BE-C347-4F20-A2C5-88C91D3A6B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333858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8A071D-669D-AE27-4840-90DD226B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82C3-640A-493A-81E3-2FF2C2B736DA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4CE4FA-1C91-A70A-DF44-B7BDA139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53907B-F1D3-FD86-D54F-1BE46A5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9B60-BD4F-49F1-A9DB-B86BA354BC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4393270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0FDD-D643-6653-17FA-4386E03D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EA6-2504-4059-9571-6814DFF605A9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D1B8-86BA-745C-5B90-A943A8D4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C22D-ED3F-C18E-26F3-93E24539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6F06-891E-4BE3-86A7-9ADF74EEB1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109978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83B4-1D61-F16B-FA56-0F48253C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6AD4-5D45-4F34-9C6C-A0A6D8469F5C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6333-DD87-EFC6-9C5D-650393DF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5C89-D735-A5EE-8CB6-2BE22D29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C886-F3ED-4F80-B795-DBEB05BE5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978668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52372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0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6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6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0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0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8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7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1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82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41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0BF692-4E9C-DAF1-E731-4E5C98B5F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63CCDB-9FCC-9B98-1112-880F86214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5738BA-70B8-D4A4-04D3-6891C3515C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D52063-9160-4F56-3409-524F3E68F7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C27B04-B7B2-89C5-2DED-44A7094C56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24F204-FDCC-4AA7-93A1-F22C92B4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55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5D8EC-B2F3-BB69-699E-90910D6C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1A812-B422-CA26-C588-D3C552FB6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5CF2-CE67-705F-83C9-9911E35F8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DED6-2291-4619-86AB-3DA3793086B9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5F3E-38C5-FF5C-EBDE-86FEC47A7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00400-6D46-E2AC-233F-8467BA9F6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337C-9008-43F9-952A-A0CB1BD0B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1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9343F4-2CAB-1561-C4AC-F64049AD71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E10624-6845-B373-6435-CCE79AB1B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97CA-71FD-0087-BD90-CCF80A984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1D6A0B-F6FB-4EEC-8366-19E3EAE4D3C7}" type="datetimeFigureOut">
              <a:rPr lang="en-GB" altLang="en-US"/>
              <a:pPr>
                <a:defRPr/>
              </a:pPr>
              <a:t>28/10/2024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A066-34C6-5D6D-C77A-E8C9A2698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E73A-FDD5-6298-2A90-A3328DB5E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AAF794-496E-47FF-A778-73340B9B13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57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pull dir="r"/>
    <p:sndAc>
      <p:stSnd>
        <p:snd r:embed="rId14" name="click.wav"/>
      </p:stSnd>
    </p:sndAc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C730-7268-4EFA-9906-FA300333123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3911357"/>
            <a:ext cx="5182344" cy="1224136"/>
          </a:xfrm>
        </p:spPr>
        <p:txBody>
          <a:bodyPr>
            <a:noAutofit/>
          </a:bodyPr>
          <a:lstStyle/>
          <a:p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  <a:r>
              <a:rPr lang="vi-VN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 2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dirty="0">
              <a:solidFill>
                <a:srgbClr val="0A621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009" y="5886997"/>
            <a:ext cx="6080720" cy="7669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GV:</a:t>
            </a:r>
            <a:r>
              <a:rPr lang="vi-VN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Nguyễn</a:t>
            </a:r>
            <a:r>
              <a:rPr lang="en-US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Thị</a:t>
            </a:r>
            <a:r>
              <a:rPr lang="en-US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Uyên</a:t>
            </a:r>
            <a:endParaRPr lang="en-US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210113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0455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70FD4-0956-EBCB-8AE9-1CFA29BE4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BA078D0-CFA9-5248-31F7-C9A1BCB3E3D9}"/>
              </a:ext>
            </a:extLst>
          </p:cNvPr>
          <p:cNvSpPr txBox="1"/>
          <p:nvPr/>
        </p:nvSpPr>
        <p:spPr>
          <a:xfrm>
            <a:off x="2914679" y="3574740"/>
            <a:ext cx="292580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kg – 5 kg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D0362E9-05E7-3840-8B94-1E0E9A604E97}"/>
              </a:ext>
            </a:extLst>
          </p:cNvPr>
          <p:cNvSpPr txBox="1"/>
          <p:nvPr/>
        </p:nvSpPr>
        <p:spPr>
          <a:xfrm>
            <a:off x="2755640" y="5129499"/>
            <a:ext cx="152958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38BE082-D29E-6195-9D9E-F66F4FCDFF97}"/>
              </a:ext>
            </a:extLst>
          </p:cNvPr>
          <p:cNvSpPr txBox="1"/>
          <p:nvPr/>
        </p:nvSpPr>
        <p:spPr>
          <a:xfrm>
            <a:off x="7873925" y="5129498"/>
            <a:ext cx="9717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326D7-4D21-69FE-FF0B-FEC445F04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7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B9203-E105-7C55-E5C3-1F8DF2684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27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304CAD-ECB9-4334-217A-26742E506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13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68202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A08B-A5D2-3341-9D31-ECF8AEAE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6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>
            <a:extLst>
              <a:ext uri="{FF2B5EF4-FFF2-40B4-BE49-F238E27FC236}">
                <a16:creationId xmlns:a16="http://schemas.microsoft.com/office/drawing/2014/main" id="{BE918A7E-AE92-20AC-0385-1C0250F16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ED878B31-EC16-AD83-551C-C33944DDEA21}"/>
              </a:ext>
            </a:extLst>
          </p:cNvPr>
          <p:cNvSpPr/>
          <p:nvPr/>
        </p:nvSpPr>
        <p:spPr>
          <a:xfrm>
            <a:off x="2626658" y="959224"/>
            <a:ext cx="6302188" cy="5432612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/62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28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3EBA7-9C7A-448F-453B-28F793E5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>
            <a:extLst>
              <a:ext uri="{FF2B5EF4-FFF2-40B4-BE49-F238E27FC236}">
                <a16:creationId xmlns:a16="http://schemas.microsoft.com/office/drawing/2014/main" id="{3B00510B-F02F-D16A-60F0-BDB786A2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1A0ECABB-012F-25C0-C452-AC681EFCE377}"/>
              </a:ext>
            </a:extLst>
          </p:cNvPr>
          <p:cNvSpPr/>
          <p:nvPr/>
        </p:nvSpPr>
        <p:spPr>
          <a:xfrm>
            <a:off x="2626658" y="959224"/>
            <a:ext cx="6302188" cy="5432612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4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09A9-18CB-5656-E013-94E011EF6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17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cute background">
            <a:extLst>
              <a:ext uri="{FF2B5EF4-FFF2-40B4-BE49-F238E27FC236}">
                <a16:creationId xmlns:a16="http://schemas.microsoft.com/office/drawing/2014/main" id="{A956CF29-CB07-F970-70D2-C9CF8298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1BFB6-7CF6-5227-4368-7ADAF03E63EA}"/>
              </a:ext>
            </a:extLst>
          </p:cNvPr>
          <p:cNvSpPr txBox="1"/>
          <p:nvPr/>
        </p:nvSpPr>
        <p:spPr>
          <a:xfrm>
            <a:off x="3875315" y="3287485"/>
            <a:ext cx="530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vi-VN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6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012C2-0848-0DFD-4CF4-896A2833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2412F7E-E084-5F16-4DAB-3DC2ED84A131}"/>
              </a:ext>
            </a:extLst>
          </p:cNvPr>
          <p:cNvSpPr txBox="1"/>
          <p:nvPr/>
        </p:nvSpPr>
        <p:spPr>
          <a:xfrm>
            <a:off x="671514" y="3429000"/>
            <a:ext cx="10832568" cy="157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85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AE0B-3962-44D1-14F4-694965ECC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4A0BF26-5284-02DF-1D9A-21DDFF21B3C4}"/>
              </a:ext>
            </a:extLst>
          </p:cNvPr>
          <p:cNvSpPr txBox="1"/>
          <p:nvPr/>
        </p:nvSpPr>
        <p:spPr>
          <a:xfrm>
            <a:off x="671514" y="3429000"/>
            <a:ext cx="10832568" cy="237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Dung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099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BCDE5-C356-7251-6588-522F6B67B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234F5140-3E48-9A94-3E58-356DBBA5BDCE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643FBDF2-AE06-AAB0-3360-2B445F898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5661EEB-8836-1CC4-8DE6-D7EC2F7B9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F3CF9BB7-0C43-2BEF-1790-BDE198640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E77AD6CC-72C8-FBEB-7E13-7FB8D1DDA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873F92E8-E556-C8F7-AFBA-11D38F04F7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B3D98748-03FF-0D58-74AB-E1F8A94DA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EB4CE155-94C5-6164-5A53-6168A3C81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A2A0693F-BCB5-DEA9-9D1A-0786B2BF2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5C757B19-AEC7-3199-4914-AA55A80832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DE21CDA2-EFED-F02E-1833-D6B8A0ED02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B5540578-E77D-7BCC-A74E-D29F3D8C42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AE27EE27-8264-AA6D-E371-87990A155F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D2075EC4-C001-EBA5-A7C3-B99D07A3DB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583FEB17-C99C-1F57-D3FE-031429EAC3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BDCFD69B-2E66-3F00-C732-E422B11728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142922B4-5058-6B97-D345-898AAF5DC97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CF453A0C-9674-8257-22CA-9054298C0A5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4595C847-3D0E-5E2C-82F8-53A50FA80C8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4C8AF8D3-2303-3468-C318-E9C19A4C11E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D74FF221-448D-60A4-E849-D7736CF289BB}"/>
              </a:ext>
            </a:extLst>
          </p:cNvPr>
          <p:cNvSpPr txBox="1"/>
          <p:nvPr/>
        </p:nvSpPr>
        <p:spPr>
          <a:xfrm flipH="1">
            <a:off x="3621095" y="2182622"/>
            <a:ext cx="4949807" cy="173123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TIẾT HỌC KẾT THÚC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8C5A63D0-EEBA-F4B4-B83B-EF646D3361E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D7798E-1341-42F3-147E-BA41A536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74" y="692581"/>
            <a:ext cx="3147558" cy="36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7B46ED97-E0C8-2128-39C7-A056B1C9EAC2}"/>
              </a:ext>
            </a:extLst>
          </p:cNvPr>
          <p:cNvSpPr/>
          <p:nvPr/>
        </p:nvSpPr>
        <p:spPr>
          <a:xfrm>
            <a:off x="1031547" y="1379220"/>
            <a:ext cx="2052966" cy="249065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70F3946-B6B2-7852-2233-7E50FA5D23B0}"/>
              </a:ext>
            </a:extLst>
          </p:cNvPr>
          <p:cNvSpPr/>
          <p:nvPr/>
        </p:nvSpPr>
        <p:spPr>
          <a:xfrm>
            <a:off x="3084513" y="198120"/>
            <a:ext cx="3011485" cy="2724374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nhanh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D26297D-5DDE-64BC-68B0-049798919068}"/>
              </a:ext>
            </a:extLst>
          </p:cNvPr>
          <p:cNvSpPr/>
          <p:nvPr/>
        </p:nvSpPr>
        <p:spPr>
          <a:xfrm>
            <a:off x="5753805" y="1379220"/>
            <a:ext cx="2052966" cy="249065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7CD9F-06F2-DB3D-6013-D1489D0FE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72" y="3436938"/>
            <a:ext cx="2919069" cy="33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DDCA360-4AFE-6444-D8DB-38CAAFBD364A}"/>
              </a:ext>
            </a:extLst>
          </p:cNvPr>
          <p:cNvSpPr/>
          <p:nvPr/>
        </p:nvSpPr>
        <p:spPr>
          <a:xfrm>
            <a:off x="6095999" y="198119"/>
            <a:ext cx="5519057" cy="9144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chơi: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00582A6-917F-6528-A6E3-5BF35307636A}"/>
              </a:ext>
            </a:extLst>
          </p:cNvPr>
          <p:cNvSpPr txBox="1"/>
          <p:nvPr/>
        </p:nvSpPr>
        <p:spPr>
          <a:xfrm>
            <a:off x="3545305" y="3950286"/>
            <a:ext cx="51983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kg + 5 kg = ……kg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6DF0EB9-C434-55BD-9382-A2ABB6583B4D}"/>
              </a:ext>
            </a:extLst>
          </p:cNvPr>
          <p:cNvSpPr txBox="1"/>
          <p:nvPr/>
        </p:nvSpPr>
        <p:spPr>
          <a:xfrm>
            <a:off x="3606864" y="5056347"/>
            <a:ext cx="10967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13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B4A6B93-4A1B-17BF-FAB1-7E906300764E}"/>
              </a:ext>
            </a:extLst>
          </p:cNvPr>
          <p:cNvSpPr txBox="1"/>
          <p:nvPr/>
        </p:nvSpPr>
        <p:spPr>
          <a:xfrm>
            <a:off x="7011519" y="5056347"/>
            <a:ext cx="9717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06253-CCA2-ECB6-7828-1C8AB95A7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0B3C18-FC90-43BA-82DD-9DA912645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80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15C7A-9D74-87B1-EFB8-6A098159E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45" y="110154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716F6F5-4CDC-FED7-ECA9-A2A44FB94F77}"/>
              </a:ext>
            </a:extLst>
          </p:cNvPr>
          <p:cNvSpPr txBox="1"/>
          <p:nvPr/>
        </p:nvSpPr>
        <p:spPr>
          <a:xfrm>
            <a:off x="3400425" y="3840835"/>
            <a:ext cx="619044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kg + 8 kg = …….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A6F7E50-FA8F-C7D7-6BB6-131B90B61B9C}"/>
              </a:ext>
            </a:extLst>
          </p:cNvPr>
          <p:cNvSpPr txBox="1"/>
          <p:nvPr/>
        </p:nvSpPr>
        <p:spPr>
          <a:xfrm>
            <a:off x="3560222" y="5083838"/>
            <a:ext cx="9941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6AF1B59-462E-AE2D-22E0-5BD110278EE5}"/>
              </a:ext>
            </a:extLst>
          </p:cNvPr>
          <p:cNvSpPr txBox="1"/>
          <p:nvPr/>
        </p:nvSpPr>
        <p:spPr>
          <a:xfrm>
            <a:off x="7766527" y="5083838"/>
            <a:ext cx="15071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83117-855F-D4AC-E4B1-5470C2D8B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7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52496-47C5-3859-769D-5BB3D3EC4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44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A08B58-6231-82C4-5668-9CA2D304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03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A8E9841-6694-02AD-AF97-241829010F9C}"/>
              </a:ext>
            </a:extLst>
          </p:cNvPr>
          <p:cNvSpPr txBox="1"/>
          <p:nvPr/>
        </p:nvSpPr>
        <p:spPr>
          <a:xfrm>
            <a:off x="2914679" y="3574740"/>
            <a:ext cx="3057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 + 4 kg = 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98FCF7C-9AFD-94EF-802D-8EB858730EA9}"/>
              </a:ext>
            </a:extLst>
          </p:cNvPr>
          <p:cNvSpPr txBox="1"/>
          <p:nvPr/>
        </p:nvSpPr>
        <p:spPr>
          <a:xfrm>
            <a:off x="2755640" y="5129499"/>
            <a:ext cx="160954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11620D-DCFA-5B3A-BC88-C06880607835}"/>
              </a:ext>
            </a:extLst>
          </p:cNvPr>
          <p:cNvSpPr txBox="1"/>
          <p:nvPr/>
        </p:nvSpPr>
        <p:spPr>
          <a:xfrm>
            <a:off x="6565077" y="5129498"/>
            <a:ext cx="160973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EE129-5A15-1BF6-0476-0872E8B92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92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67657-C6B2-6A2B-68BE-9FAF8A465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03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4A380-0F10-5310-A4CE-B993D9327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32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A8E9841-6694-02AD-AF97-241829010F9C}"/>
              </a:ext>
            </a:extLst>
          </p:cNvPr>
          <p:cNvSpPr txBox="1"/>
          <p:nvPr/>
        </p:nvSpPr>
        <p:spPr>
          <a:xfrm>
            <a:off x="2914679" y="3574740"/>
            <a:ext cx="37463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kg – 2 kg = …..kg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98FCF7C-9AFD-94EF-802D-8EB858730EA9}"/>
              </a:ext>
            </a:extLst>
          </p:cNvPr>
          <p:cNvSpPr txBox="1"/>
          <p:nvPr/>
        </p:nvSpPr>
        <p:spPr>
          <a:xfrm>
            <a:off x="2755640" y="5129499"/>
            <a:ext cx="9941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11620D-DCFA-5B3A-BC88-C06880607835}"/>
              </a:ext>
            </a:extLst>
          </p:cNvPr>
          <p:cNvSpPr txBox="1"/>
          <p:nvPr/>
        </p:nvSpPr>
        <p:spPr>
          <a:xfrm>
            <a:off x="7873925" y="5129498"/>
            <a:ext cx="140455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C6960-6E16-FEF4-3DA8-4F4D93DF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7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6ECBB-348F-BB67-BF0D-61EA1FD35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27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F86E7-E9B3-5C5B-154F-0DD6DADBD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13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19711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D7CB7-5A66-8CC1-C793-B15080B26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5ABDC9F-C22F-803A-034A-B96AC2BD7FAA}"/>
              </a:ext>
            </a:extLst>
          </p:cNvPr>
          <p:cNvSpPr txBox="1"/>
          <p:nvPr/>
        </p:nvSpPr>
        <p:spPr>
          <a:xfrm>
            <a:off x="3545305" y="3950286"/>
            <a:ext cx="51983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kg – 4 kg = ………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9DC4A1C-E919-66A9-84C8-F62880C8EAD2}"/>
              </a:ext>
            </a:extLst>
          </p:cNvPr>
          <p:cNvSpPr txBox="1"/>
          <p:nvPr/>
        </p:nvSpPr>
        <p:spPr>
          <a:xfrm>
            <a:off x="3606864" y="5056347"/>
            <a:ext cx="9941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306174B-C74E-5712-46B8-D84D73C34E78}"/>
              </a:ext>
            </a:extLst>
          </p:cNvPr>
          <p:cNvSpPr txBox="1"/>
          <p:nvPr/>
        </p:nvSpPr>
        <p:spPr>
          <a:xfrm>
            <a:off x="7011519" y="5056347"/>
            <a:ext cx="13019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B.8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BF9E6-95B4-4870-4230-5AA82E5F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6A061-0E3E-C8E8-527D-ADC704B16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80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812D2-E5BB-A3F6-C262-8E353DEBC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15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76500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3CAC4-DAC4-1705-FD45-9B400A57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9E55FFD2-3DE7-F9EE-6F44-FE9E25F95FD4}"/>
              </a:ext>
            </a:extLst>
          </p:cNvPr>
          <p:cNvSpPr txBox="1"/>
          <p:nvPr/>
        </p:nvSpPr>
        <p:spPr>
          <a:xfrm>
            <a:off x="3400425" y="3840835"/>
            <a:ext cx="619044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kg – 5 kg = ……kg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5C5D2F-B134-7C00-D275-CC817C3D294D}"/>
              </a:ext>
            </a:extLst>
          </p:cNvPr>
          <p:cNvSpPr txBox="1"/>
          <p:nvPr/>
        </p:nvSpPr>
        <p:spPr>
          <a:xfrm>
            <a:off x="3560222" y="5083838"/>
            <a:ext cx="9941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468BA6-94FD-DCC2-5A34-EFA3DAEBE400}"/>
              </a:ext>
            </a:extLst>
          </p:cNvPr>
          <p:cNvSpPr txBox="1"/>
          <p:nvPr/>
        </p:nvSpPr>
        <p:spPr>
          <a:xfrm>
            <a:off x="7766527" y="5083838"/>
            <a:ext cx="86914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F6256-1133-8A59-3AC3-825D5CB94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7" y="296783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1AA12-3710-093B-E3BE-2C2615CF4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44" y="2071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19523-B632-E502-8448-DA55E39F8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03" y="35953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17907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</TotalTime>
  <Words>359</Words>
  <Application>Microsoft Office PowerPoint</Application>
  <PresentationFormat>Widescreen</PresentationFormat>
  <Paragraphs>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Montserrat ExtraBold</vt:lpstr>
      <vt:lpstr>Times New Roman</vt:lpstr>
      <vt:lpstr>Wingdings</vt:lpstr>
      <vt:lpstr>Office Theme</vt:lpstr>
      <vt:lpstr>Default Design</vt:lpstr>
      <vt:lpstr>1_Office Theme</vt:lpstr>
      <vt:lpstr>2_Office Theme</vt:lpstr>
      <vt:lpstr>3_Office Theme</vt:lpstr>
      <vt:lpstr>     Lớp 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Trường Tiểu học Tiên Thanh</cp:lastModifiedBy>
  <cp:revision>336</cp:revision>
  <dcterms:created xsi:type="dcterms:W3CDTF">2021-01-27T07:32:53Z</dcterms:created>
  <dcterms:modified xsi:type="dcterms:W3CDTF">2024-10-29T00:22:11Z</dcterms:modified>
</cp:coreProperties>
</file>