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92" r:id="rId3"/>
    <p:sldMasterId id="2147483704" r:id="rId4"/>
    <p:sldMasterId id="2147483718" r:id="rId5"/>
    <p:sldMasterId id="2147483730" r:id="rId6"/>
  </p:sldMasterIdLst>
  <p:notesMasterIdLst>
    <p:notesMasterId r:id="rId22"/>
  </p:notesMasterIdLst>
  <p:sldIdLst>
    <p:sldId id="258" r:id="rId7"/>
    <p:sldId id="474" r:id="rId8"/>
    <p:sldId id="562" r:id="rId9"/>
    <p:sldId id="320" r:id="rId10"/>
    <p:sldId id="497" r:id="rId11"/>
    <p:sldId id="467" r:id="rId12"/>
    <p:sldId id="509" r:id="rId13"/>
    <p:sldId id="556" r:id="rId14"/>
    <p:sldId id="563" r:id="rId15"/>
    <p:sldId id="564" r:id="rId16"/>
    <p:sldId id="510" r:id="rId17"/>
    <p:sldId id="565" r:id="rId18"/>
    <p:sldId id="340" r:id="rId19"/>
    <p:sldId id="480" r:id="rId20"/>
    <p:sldId id="51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0B4AB-0859-420A-9C85-07E12A68C048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E5FCF-FE44-4FAB-A60A-6D53118E2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5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88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797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FCF-FE44-4FAB-A60A-6D53118E20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18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851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948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55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90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5/21/2024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16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91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51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2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71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9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5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5/21/2024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20776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88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60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30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31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50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70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19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96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86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07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5/21/2024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69288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2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37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37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67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510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33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37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10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9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9884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05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13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143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13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87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87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150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05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289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72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8341001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464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879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73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07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387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648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177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940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69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79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98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1177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08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4644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2064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74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32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63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8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39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2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2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7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7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186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lớp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2 A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Tiểu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học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Tiên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Thanh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BDF7CB-F732-4D19-9516-FA4F2B063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0D4C-5833-4201-B52A-491920E2D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28E79-DAB6-4F62-8C54-07A622659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345106-E596-461E-BE7A-098968FC00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42202-E580-494A-A075-86827C689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229" y="2551814"/>
            <a:ext cx="7804298" cy="1095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6C4AB7-C93D-4097-8EFD-D77A62110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1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3875922" y="2250842"/>
            <a:ext cx="6630153" cy="2315191"/>
            <a:chOff x="214985" y="3183956"/>
            <a:chExt cx="3657960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214985" y="3183956"/>
              <a:ext cx="3657960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479267" y="3401788"/>
              <a:ext cx="3287475" cy="176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sung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67" y="7314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567" y="4423144"/>
            <a:ext cx="8038215" cy="24348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2C8BCE7-3AFD-473A-A77A-CB59C9185811}"/>
              </a:ext>
            </a:extLst>
          </p:cNvPr>
          <p:cNvGrpSpPr/>
          <p:nvPr/>
        </p:nvGrpSpPr>
        <p:grpSpPr>
          <a:xfrm>
            <a:off x="-191386" y="6464595"/>
            <a:ext cx="4285892" cy="470710"/>
            <a:chOff x="708943" y="6110866"/>
            <a:chExt cx="5825836" cy="64913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A7C08C-771E-40F1-B736-09DD1CDBDF1E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661774-9925-4675-A0A3-62701B90DB71}"/>
                </a:ext>
              </a:extLst>
            </p:cNvPr>
            <p:cNvSpPr txBox="1"/>
            <p:nvPr/>
          </p:nvSpPr>
          <p:spPr>
            <a:xfrm>
              <a:off x="791373" y="6159478"/>
              <a:ext cx="56609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84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24949" y="238944"/>
            <a:ext cx="9967052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208710" cy="1913455"/>
            <a:chOff x="156834" y="1116018"/>
            <a:chExt cx="2109019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83635" y="1477334"/>
              <a:ext cx="2038667" cy="912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043883"/>
            <a:ext cx="9685141" cy="1853652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58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đầu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chưa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đội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nào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muốn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nhận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gấu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con?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3948337"/>
            <a:ext cx="9685141" cy="122083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421495" y="4015616"/>
            <a:ext cx="965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cầu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thủ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dự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bị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gấu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996503" y="3017165"/>
            <a:ext cx="866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gấu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chậm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chạp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đá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bóng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không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tốt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662182" y="4691039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Gấu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nhặt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bóng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endParaRPr lang="zh-CN" alt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3211412" y="1310322"/>
            <a:ext cx="9751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kể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gấu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8E727-78D6-4B73-A068-FFC8A4553E5A}"/>
              </a:ext>
            </a:extLst>
          </p:cNvPr>
          <p:cNvSpPr txBox="1"/>
          <p:nvPr/>
        </p:nvSpPr>
        <p:spPr>
          <a:xfrm>
            <a:off x="2861561" y="5216909"/>
            <a:ext cx="8886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1C46EA-92C3-4CD5-814F-D0B8F979C6E2}"/>
              </a:ext>
            </a:extLst>
          </p:cNvPr>
          <p:cNvSpPr txBox="1"/>
          <p:nvPr/>
        </p:nvSpPr>
        <p:spPr>
          <a:xfrm>
            <a:off x="2996503" y="5263393"/>
            <a:ext cx="8886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7F4D20-1F76-4BD7-8790-8F821A931322}"/>
              </a:ext>
            </a:extLst>
          </p:cNvPr>
          <p:cNvSpPr txBox="1"/>
          <p:nvPr/>
        </p:nvSpPr>
        <p:spPr>
          <a:xfrm>
            <a:off x="4227332" y="6001781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gấu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lang="zh-CN" alt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  <p:bldP spid="31" grpId="0"/>
      <p:bldP spid="5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276447" y="106326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6E9AA9-3460-4D49-9B72-A7D5D6BAA087}"/>
              </a:ext>
            </a:extLst>
          </p:cNvPr>
          <p:cNvSpPr/>
          <p:nvPr/>
        </p:nvSpPr>
        <p:spPr>
          <a:xfrm>
            <a:off x="2349793" y="1818864"/>
            <a:ext cx="5901071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23C27-0571-4292-9DBC-07A3C543DE12}"/>
              </a:ext>
            </a:extLst>
          </p:cNvPr>
          <p:cNvSpPr txBox="1"/>
          <p:nvPr/>
        </p:nvSpPr>
        <p:spPr>
          <a:xfrm>
            <a:off x="393405" y="2214983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8">
            <a:hlinkClick r:id="" action="ppaction://media"/>
            <a:extLst>
              <a:ext uri="{FF2B5EF4-FFF2-40B4-BE49-F238E27FC236}">
                <a16:creationId xmlns:a16="http://schemas.microsoft.com/office/drawing/2014/main" id="{C13A2CC8-6791-4269-9916-BB815C6C4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1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2691441" y="1983460"/>
            <a:ext cx="66042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88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88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kumimoji="0" lang="en-US" sz="88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639990B-9115-4DC6-9C77-22D06794B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0B635A-4688-4805-BD23-5AD489D5F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96" y="563526"/>
            <a:ext cx="8256292" cy="5411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5F4493-B61B-4A1C-B1FA-B744418A1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dự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67" y="7314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567" y="4423144"/>
            <a:ext cx="8038215" cy="24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21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67" y="7314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567" y="4423144"/>
            <a:ext cx="8038215" cy="243485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2425B7-4126-428B-A347-A32F061B6B02}"/>
              </a:ext>
            </a:extLst>
          </p:cNvPr>
          <p:cNvCxnSpPr/>
          <p:nvPr/>
        </p:nvCxnSpPr>
        <p:spPr>
          <a:xfrm flipH="1">
            <a:off x="7539527" y="6416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8C061A-35B3-4948-9477-DD623C349801}"/>
              </a:ext>
            </a:extLst>
          </p:cNvPr>
          <p:cNvCxnSpPr/>
          <p:nvPr/>
        </p:nvCxnSpPr>
        <p:spPr>
          <a:xfrm flipH="1">
            <a:off x="9634141" y="102794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8B10FE-61B2-45AD-B088-4E7B913728E3}"/>
              </a:ext>
            </a:extLst>
          </p:cNvPr>
          <p:cNvCxnSpPr/>
          <p:nvPr/>
        </p:nvCxnSpPr>
        <p:spPr>
          <a:xfrm flipH="1">
            <a:off x="7167388" y="147200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B1AA16-843B-48EB-96F1-0B3DEA57BABB}"/>
              </a:ext>
            </a:extLst>
          </p:cNvPr>
          <p:cNvCxnSpPr/>
          <p:nvPr/>
        </p:nvCxnSpPr>
        <p:spPr>
          <a:xfrm flipH="1">
            <a:off x="6497537" y="19120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B801EC-3138-4402-A4B1-13CE9CB2F56F}"/>
              </a:ext>
            </a:extLst>
          </p:cNvPr>
          <p:cNvCxnSpPr/>
          <p:nvPr/>
        </p:nvCxnSpPr>
        <p:spPr>
          <a:xfrm flipH="1">
            <a:off x="5200365" y="23790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041F64-9362-4312-8EDA-7D05ABA19E25}"/>
              </a:ext>
            </a:extLst>
          </p:cNvPr>
          <p:cNvCxnSpPr/>
          <p:nvPr/>
        </p:nvCxnSpPr>
        <p:spPr>
          <a:xfrm flipH="1">
            <a:off x="4080398" y="267676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ADDB4EB-69A0-413E-97DD-A0F9E13B29D5}"/>
              </a:ext>
            </a:extLst>
          </p:cNvPr>
          <p:cNvCxnSpPr/>
          <p:nvPr/>
        </p:nvCxnSpPr>
        <p:spPr>
          <a:xfrm flipH="1">
            <a:off x="8088872" y="31168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F18C9B-DD2B-4DAB-B2A0-82265CCAF840}"/>
              </a:ext>
            </a:extLst>
          </p:cNvPr>
          <p:cNvCxnSpPr/>
          <p:nvPr/>
        </p:nvCxnSpPr>
        <p:spPr>
          <a:xfrm flipH="1">
            <a:off x="7333960" y="34591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D569F11-FF71-47BA-964E-491BCD2DC219}"/>
              </a:ext>
            </a:extLst>
          </p:cNvPr>
          <p:cNvCxnSpPr/>
          <p:nvPr/>
        </p:nvCxnSpPr>
        <p:spPr>
          <a:xfrm flipH="1">
            <a:off x="4170928" y="389332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EB44A1-0305-4172-A8B0-E667B85EF4D3}"/>
              </a:ext>
            </a:extLst>
          </p:cNvPr>
          <p:cNvCxnSpPr/>
          <p:nvPr/>
        </p:nvCxnSpPr>
        <p:spPr>
          <a:xfrm flipH="1">
            <a:off x="9557941" y="471947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F43128-209C-4033-B3F7-B08F950CC705}"/>
              </a:ext>
            </a:extLst>
          </p:cNvPr>
          <p:cNvCxnSpPr/>
          <p:nvPr/>
        </p:nvCxnSpPr>
        <p:spPr>
          <a:xfrm flipH="1">
            <a:off x="6503011" y="51039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C622161-9B04-4637-9281-5070FF179E1B}"/>
              </a:ext>
            </a:extLst>
          </p:cNvPr>
          <p:cNvCxnSpPr/>
          <p:nvPr/>
        </p:nvCxnSpPr>
        <p:spPr>
          <a:xfrm flipH="1">
            <a:off x="9672241" y="56100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AC0DAC-6318-450A-8D53-B0191351724D}"/>
              </a:ext>
            </a:extLst>
          </p:cNvPr>
          <p:cNvCxnSpPr/>
          <p:nvPr/>
        </p:nvCxnSpPr>
        <p:spPr>
          <a:xfrm flipH="1">
            <a:off x="4170928" y="605010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17F1D6-21B4-40B6-88DC-066267A14C91}"/>
              </a:ext>
            </a:extLst>
          </p:cNvPr>
          <p:cNvCxnSpPr/>
          <p:nvPr/>
        </p:nvCxnSpPr>
        <p:spPr>
          <a:xfrm flipH="1">
            <a:off x="9672241" y="60204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23C1F7-6A23-4EF0-8862-59699AEEA58A}"/>
              </a:ext>
            </a:extLst>
          </p:cNvPr>
          <p:cNvGrpSpPr/>
          <p:nvPr/>
        </p:nvGrpSpPr>
        <p:grpSpPr>
          <a:xfrm>
            <a:off x="3077614" y="-38028"/>
            <a:ext cx="6103839" cy="769441"/>
            <a:chOff x="708943" y="6033135"/>
            <a:chExt cx="5825836" cy="76944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F35011-A6F0-44A9-9FC5-3DF73922EC9A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F70AB3-18B4-4DF4-8869-65EF1085EDB4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3335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2137</TotalTime>
  <Words>229</Words>
  <Application>Microsoft Office PowerPoint</Application>
  <PresentationFormat>Widescreen</PresentationFormat>
  <Paragraphs>46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Microsoft YaHei</vt:lpstr>
      <vt:lpstr>Arial</vt:lpstr>
      <vt:lpstr>Arial Rounded MT Bold</vt:lpstr>
      <vt:lpstr>Arial-Rounded</vt:lpstr>
      <vt:lpstr>Calibri</vt:lpstr>
      <vt:lpstr>Calibri Light</vt:lpstr>
      <vt:lpstr>Montserrat Medium</vt:lpstr>
      <vt:lpstr>Office 主题</vt:lpstr>
      <vt:lpstr>3_Office Theme</vt:lpstr>
      <vt:lpstr>4_Office Theme</vt:lpstr>
      <vt:lpstr>5_Office Theme</vt:lpstr>
      <vt:lpstr>6_Office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Trường Tiểu học Tiên Thanh</cp:lastModifiedBy>
  <cp:revision>21</cp:revision>
  <dcterms:created xsi:type="dcterms:W3CDTF">2021-05-22T11:24:17Z</dcterms:created>
  <dcterms:modified xsi:type="dcterms:W3CDTF">2024-05-21T00:54:55Z</dcterms:modified>
</cp:coreProperties>
</file>