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  <p:sldMasterId id="2147483699" r:id="rId5"/>
    <p:sldMasterId id="2147483711" r:id="rId6"/>
  </p:sldMasterIdLst>
  <p:notesMasterIdLst>
    <p:notesMasterId r:id="rId30"/>
  </p:notesMasterIdLst>
  <p:sldIdLst>
    <p:sldId id="256" r:id="rId7"/>
    <p:sldId id="646" r:id="rId8"/>
    <p:sldId id="645" r:id="rId9"/>
    <p:sldId id="634" r:id="rId10"/>
    <p:sldId id="630" r:id="rId11"/>
    <p:sldId id="631" r:id="rId12"/>
    <p:sldId id="632" r:id="rId13"/>
    <p:sldId id="635" r:id="rId14"/>
    <p:sldId id="647" r:id="rId15"/>
    <p:sldId id="354" r:id="rId16"/>
    <p:sldId id="267" r:id="rId17"/>
    <p:sldId id="651" r:id="rId18"/>
    <p:sldId id="650" r:id="rId19"/>
    <p:sldId id="654" r:id="rId20"/>
    <p:sldId id="652" r:id="rId21"/>
    <p:sldId id="268" r:id="rId22"/>
    <p:sldId id="653" r:id="rId23"/>
    <p:sldId id="301" r:id="rId24"/>
    <p:sldId id="648" r:id="rId25"/>
    <p:sldId id="298" r:id="rId26"/>
    <p:sldId id="649" r:id="rId27"/>
    <p:sldId id="302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E58B"/>
    <a:srgbClr val="FFFFFF"/>
    <a:srgbClr val="FFF984"/>
    <a:srgbClr val="EE5F91"/>
    <a:srgbClr val="79C245"/>
    <a:srgbClr val="6FB93D"/>
    <a:srgbClr val="E87123"/>
    <a:srgbClr val="FCE1A4"/>
    <a:srgbClr val="5DD0EA"/>
    <a:srgbClr val="B0E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538" y="53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0CCC-D02F-4FF8-BF07-92CA68A18387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2E422-42A8-4A7B-87CD-13A088DD6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8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4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96EA74-1FF7-DED2-CE7B-63AD38812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9507DF-0356-BEFB-095B-AB655511EE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6E48D8-7B85-D138-9BF2-1E35224820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17724-8E50-42C7-B3AC-E8872CF67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6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59BF7B-E328-C24A-9BFB-62EDE769D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2D1496-164A-D01A-F30B-C8D26A7A0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414EF6-6943-09FB-158E-67C1F6B38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430B7-659E-4A2C-BFD1-0A1BF63B88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632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C43ACA-5CA5-DB79-6758-133716D84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CE59A1-2FC4-C1F4-8797-66B1AD6EE0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1BB3EC-20E0-986D-4DB7-B2CC8059E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4515B-1E4E-42CF-A3D0-CE094145F1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783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E8D27-B268-641E-E0F5-2401D5F163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BA0D8-E6E0-CA7A-4961-DDA24F5FA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D7F92C-4C49-3A8D-15CC-962254234E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7531A-5CCF-4E9A-8202-6C1C54E9A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744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A1A2E2-6D6C-A88E-7639-8AA902493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BA6DD91-46EC-6A2D-6CC8-E4A03EC540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3530E6-7235-087C-0CEC-2EE03D07BA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68B6A-73E7-46B1-A6FF-76B4EED3A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0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8F83D5-6FEE-D032-D753-3336CF318D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05766F-3628-5A5A-F79A-AE5260B40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C1AA20D-4CDF-F861-9640-C4C3065CC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60614-51BA-4B67-B381-9B0F8FAB1F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18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70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CA6620-C4F0-99AD-9C4D-3049C79810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298C365-4F7D-CB9E-51B2-4D40EF19E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B0F2705-92D9-71C7-9991-D9E4D78138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E0210-2659-43DD-B7BB-33C62BD1D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580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84E99-CD2E-8E21-FD66-9D7470FC0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9B0889-CEB3-3061-DB26-D71320C8A3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B4B46B-5555-50FE-1A60-A8A8AE574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17173-5175-4338-A64D-BCDA109AE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349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E56FE-6468-C3FD-089D-FFB9C8CE8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037E4D-0B21-9869-3255-6CE672B8D1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AC31F8-F610-BAD1-143D-152EAA4EE6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1FAE6-2F85-4747-9D80-4758D73F8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26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2C923C-E90F-32E3-C9EF-5FB7FA7914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C553EA-1D2D-2DD9-4F0F-5DE8DF4FD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3CD553-E319-597F-58C5-174EA35C1A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CCC9B-FB66-4AA7-B0C5-1AB1F4F3E0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148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60CD03-60F6-1D96-3A07-BF934A804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77F8-9BE7-39B6-76F5-289760B021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A3ED33-065C-1D2D-703E-5F7373837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F20DB-EDAA-4618-8C0A-C867DD7A6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571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EC64-8CDB-0638-AFA3-5EBE24800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34204-1BAE-B955-5AE6-5F256CAE3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ED91C-2E04-4EE2-D006-A7D49C0B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E36CC-85FB-9DF5-9AAC-188C5CCA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F208-43F7-CC2F-6189-F6D1FECB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422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222BC-217C-EEDB-CE38-A552A3D8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33B1D-3C35-CA0F-46AC-C5FA5C979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55C8-71CE-9B75-F54C-1B4BA9B7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DD834-7EA9-D9EF-9DAB-6AA42916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DFD6A-7142-348C-05DD-5A0BCE06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0479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4F5DE-EBB8-4E8E-A88F-D0D7E5C8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6F0B8-969A-4250-DF90-1ADF36FB8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47F4F-5A0A-302F-1DB5-E568FF88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8C530-70D7-69E4-508E-BAC89FDF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CF828-7198-3D8D-33A0-F3062D34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707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AF4C-96AD-89C2-6CB3-9B14D20E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C9150-F290-C8DC-EF2F-6531E29DE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EBE2D-7485-19FB-88EA-2C63A5A91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71B6A-C747-F0D5-0A0D-3E5CFC1AD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FB1F8-52B5-9AB3-0327-E6DA58EA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86ED3-8560-109A-ED40-2A8F8ECE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925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0558-F3AB-4EA3-E733-0B995F65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5BD27-F49F-E21D-F4A1-14C82A6F7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04F40-42B3-1A11-DC17-0C0E527B5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0A9FCB-71F6-B75A-BC42-8BE1E2273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F763B-446E-A7A0-A00E-6B5CC11A6C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EE6C5D-BD92-D628-22C2-6B16836CE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81E481-6610-B2E4-79B2-8832B825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3E19F0-D947-146A-AE14-A888F9B0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56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27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2C7A-2F1C-7583-27B2-CC9D530A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CD083-A176-6804-CC10-95C2BA6E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69E4F-6516-D5B5-8A82-BF9E5FC9B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6FB2F-84B8-3155-4839-DBC03CD1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864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69B8A-B9DE-F50C-F4CD-1F8B86588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B431F4-1595-91AC-37CC-8F97F0F4F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A7079-EB8C-4231-5E1B-09544FF2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199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ECEBD-514B-18E2-F9BA-D0764519C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BEF2E-85E5-A752-3EB0-37D71654B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D36AA-E134-E454-63C8-781D8A9A2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B7DF7-FB15-2C36-CD02-88F8C89B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4F500-B5B1-51E6-4B7F-B6D39F35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58677-7A7A-DF98-DCAA-55F20941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17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4A2CF-B82E-8A21-4B9A-3484275B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861FB2-0306-C063-446D-DB44162DC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42D47-94E1-2CC3-912A-B7DB3CD32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EE92B-7012-41B9-CFF1-2B90F8AE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4ACD2-061D-36F8-73C6-094798CB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C12C3-B710-614F-8C39-7277D1F8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791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172F-3503-FC1E-58F9-8077C935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615BE-2152-141E-1D61-D33E285A9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0EC78-F5B2-F3A4-FC20-79015F1B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9D83D-C88E-8105-71B6-965F1C21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D8008-4B98-A582-F6F6-441E8597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490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E2C1C-6852-0EA0-9F6F-54B86028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7715C-1408-5A32-26DE-A7ED71A32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636A-DB9A-6414-2975-EB795C3A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07476-1FDF-6319-2F71-5446BA95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E7E7E-45AA-D60A-13C1-85B05848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910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022A-8D40-FCDE-3DE7-79EE80F3B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2395-9AA2-464E-9BC3-F147D0C0AE02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B6D8C-67A9-1496-DAE4-6DF3D4A6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DAD7-6310-D46E-D675-5549476C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C074B-1B2B-4170-84D1-F76F5AEC7F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4058616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4D1EA-8F41-29AE-E1AF-6B2AA18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5C6D6-F670-435C-A775-A8AA71F20C5C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6463-2F72-426D-D0DD-85130BC2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4A262-65D8-C09C-338D-E3CA33F4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8487-B751-4498-99FA-BE1889137E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6116033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0DDB3-641B-9FFD-1564-A348A9046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FE892-A40F-400E-8E82-8DFF36F4F558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F8752-77D3-8E82-5914-5743B4E1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9C38B-FB42-1108-500A-84D913AF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69C06-EEAB-4078-8C52-23E9697CB8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2584639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9AA663-84FA-6FCD-0EBA-7F52CB9C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1AAB9-444C-4435-AE51-3E4A93EC07E6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CA81E4-E7DD-C5CD-7B1E-84D22CB26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2CA9D0-CF89-2B9D-3DE0-58A6A81F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134BC-FA16-4FEC-BA36-318CE2301D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6439872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47062E-3362-D6D4-F746-0BBD3E5B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2641-6542-47A9-B314-B87E349C4AFA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1E18287-C75E-8560-3BB5-7007AAF1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EB5C79-7945-A05C-26FF-C039D6B6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A0D32-656D-4EB0-A120-657AB319ED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343982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72235B0-BABB-F34F-9CF0-C43823F4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ECFCC-C91B-4F51-A0E3-17797DC58B4E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F69E7-041F-2FCE-56FE-6A13B503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214CD7-B89F-9027-3327-A73F83B1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EFC4F-DFE9-4667-986C-063ED68164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866280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9B3311-6E2F-976A-B5C9-8570FFE21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F54DD-BE54-411B-AD41-320C9FA4A496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097D9B-5967-C0CB-DA24-23C04303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7A14F2-692E-2AB7-1D11-352BF7FE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6BA1-55E4-4150-AC6A-252D36AB7E8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3098804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581271-CC26-69B9-A105-47619E51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FB709-337A-47F0-BCDC-FE4C79C499D2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9CDBF2-03F6-64CF-4AFA-101F188E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B69D9-CE73-B2D4-9F5C-8666E414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193BE-C347-4F20-A2C5-88C91D3A6B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633385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8A071D-669D-AE27-4840-90DD226B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382C3-640A-493A-81E3-2FF2C2B736DA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4CE4FA-1C91-A70A-DF44-B7BDA139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53907B-F1D3-FD86-D54F-1BE46A50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59B60-BD4F-49F1-A9DB-B86BA354BC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4393270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F0FDD-D643-6653-17FA-4386E03D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A7EA6-2504-4059-9571-6814DFF605A9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1D1B8-86BA-745C-5B90-A943A8D49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AC22D-ED3F-C18E-26F3-93E24539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56F06-891E-4BE3-86A7-9ADF74EEB1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910997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283B4-1D61-F16B-FA56-0F48253C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96AD4-5D45-4F34-9C6C-A0A6D8469F5C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46333-DD87-EFC6-9C5D-650393DF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D5C89-D735-A5EE-8CB6-2BE22D29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AC886-F3ED-4F80-B795-DBEB05BE53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397866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752372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80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3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867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70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0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08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17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219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82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41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41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888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3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316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42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195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2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808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6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433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7904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26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1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39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006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437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39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366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310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6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58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7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B0BF692-4E9C-DAF1-E731-4E5C98B5F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63CCDB-9FCC-9B98-1112-880F86214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5738BA-70B8-D4A4-04D3-6891C3515C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D52063-9160-4F56-3409-524F3E68F7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C27B04-B7B2-89C5-2DED-44A7094C56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24F204-FDCC-4AA7-93A1-F22C92B4E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55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5D8EC-B2F3-BB69-699E-90910D6C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1A812-B422-CA26-C588-D3C552FB6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85CF2-CE67-705F-83C9-9911E35F8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DED6-2291-4619-86AB-3DA3793086B9}" type="datetimeFigureOut">
              <a:rPr lang="vi-VN" smtClean="0"/>
              <a:t>19/12/2023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A5F3E-38C5-FF5C-EBDE-86FEC47A7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00400-6D46-E2AC-233F-8467BA9F6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0337C-9008-43F9-952A-A0CB1BD0B7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17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69343F4-2CAB-1561-C4AC-F64049AD71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E10624-6845-B373-6435-CCE79AB1BA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F97CA-71FD-0087-BD90-CCF80A984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1D6A0B-F6FB-4EEC-8366-19E3EAE4D3C7}" type="datetimeFigureOut">
              <a:rPr lang="en-GB" altLang="en-US"/>
              <a:pPr>
                <a:defRPr/>
              </a:pPr>
              <a:t>19/12/2023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7A066-34C6-5D6D-C77A-E8C9A2698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CE73A-FDD5-6298-2A90-A3328DB5E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7AAF794-496E-47FF-A778-73340B9B13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557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pull dir="r"/>
    <p:sndAc>
      <p:stSnd>
        <p:snd r:embed="rId14" name="click.wav"/>
      </p:stSnd>
    </p:sndAc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EC730-7268-4EFA-9906-FA300333123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481D8-62C5-414D-89C2-DD3C45AF6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6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868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hyperlink" Target="https://tuvi247.com/xem-ngay-10-thang-12-nam-2023" TargetMode="External"/><Relationship Id="rId18" Type="http://schemas.openxmlformats.org/officeDocument/2006/relationships/hyperlink" Target="https://tuvi247.com/xem-ngay-15-thang-12-nam-2023" TargetMode="External"/><Relationship Id="rId26" Type="http://schemas.openxmlformats.org/officeDocument/2006/relationships/hyperlink" Target="https://tuvi247.com/xem-ngay-23-thang-12-nam-2023" TargetMode="External"/><Relationship Id="rId3" Type="http://schemas.microsoft.com/office/2007/relationships/hdphoto" Target="../media/hdphoto2.wdp"/><Relationship Id="rId21" Type="http://schemas.openxmlformats.org/officeDocument/2006/relationships/hyperlink" Target="https://tuvi247.com/xem-ngay-18-thang-12-nam-2023" TargetMode="External"/><Relationship Id="rId34" Type="http://schemas.openxmlformats.org/officeDocument/2006/relationships/hyperlink" Target="https://tuvi247.com/xem-ngay-31-thang-12-nam-2023" TargetMode="External"/><Relationship Id="rId7" Type="http://schemas.openxmlformats.org/officeDocument/2006/relationships/hyperlink" Target="https://tuvi247.com/xem-ngay-4-thang-12-nam-2023" TargetMode="External"/><Relationship Id="rId12" Type="http://schemas.openxmlformats.org/officeDocument/2006/relationships/hyperlink" Target="https://tuvi247.com/xem-ngay-9-thang-12-nam-2023" TargetMode="External"/><Relationship Id="rId17" Type="http://schemas.openxmlformats.org/officeDocument/2006/relationships/hyperlink" Target="https://tuvi247.com/xem-ngay-14-thang-12-nam-2023" TargetMode="External"/><Relationship Id="rId25" Type="http://schemas.openxmlformats.org/officeDocument/2006/relationships/hyperlink" Target="https://tuvi247.com/xem-ngay-22-thang-12-nam-2023" TargetMode="External"/><Relationship Id="rId33" Type="http://schemas.openxmlformats.org/officeDocument/2006/relationships/hyperlink" Target="https://tuvi247.com/xem-ngay-30-thang-12-nam-2023" TargetMode="External"/><Relationship Id="rId2" Type="http://schemas.openxmlformats.org/officeDocument/2006/relationships/image" Target="../media/image12.png"/><Relationship Id="rId16" Type="http://schemas.openxmlformats.org/officeDocument/2006/relationships/hyperlink" Target="https://tuvi247.com/xem-ngay-13-thang-12-nam-2023" TargetMode="External"/><Relationship Id="rId20" Type="http://schemas.openxmlformats.org/officeDocument/2006/relationships/hyperlink" Target="https://tuvi247.com/xem-ngay-17-thang-12-nam-2023" TargetMode="External"/><Relationship Id="rId29" Type="http://schemas.openxmlformats.org/officeDocument/2006/relationships/hyperlink" Target="https://tuvi247.com/xem-ngay-26-thang-12-nam-2023" TargetMode="External"/><Relationship Id="rId1" Type="http://schemas.openxmlformats.org/officeDocument/2006/relationships/slideLayout" Target="../slideLayouts/slideLayout67.xml"/><Relationship Id="rId6" Type="http://schemas.openxmlformats.org/officeDocument/2006/relationships/hyperlink" Target="https://tuvi247.com/xem-ngay-3-thang-12-nam-2023" TargetMode="External"/><Relationship Id="rId11" Type="http://schemas.openxmlformats.org/officeDocument/2006/relationships/hyperlink" Target="https://tuvi247.com/xem-ngay-8-thang-12-nam-2023" TargetMode="External"/><Relationship Id="rId24" Type="http://schemas.openxmlformats.org/officeDocument/2006/relationships/hyperlink" Target="https://tuvi247.com/xem-ngay-21-thang-12-nam-2023" TargetMode="External"/><Relationship Id="rId32" Type="http://schemas.openxmlformats.org/officeDocument/2006/relationships/hyperlink" Target="https://tuvi247.com/xem-ngay-29-thang-12-nam-2023" TargetMode="External"/><Relationship Id="rId5" Type="http://schemas.openxmlformats.org/officeDocument/2006/relationships/hyperlink" Target="https://tuvi247.com/xem-ngay-2-thang-12-nam-2023" TargetMode="External"/><Relationship Id="rId15" Type="http://schemas.openxmlformats.org/officeDocument/2006/relationships/hyperlink" Target="https://tuvi247.com/xem-ngay-12-thang-12-nam-2023" TargetMode="External"/><Relationship Id="rId23" Type="http://schemas.openxmlformats.org/officeDocument/2006/relationships/hyperlink" Target="https://tuvi247.com/xem-ngay-20-thang-12-nam-2023" TargetMode="External"/><Relationship Id="rId28" Type="http://schemas.openxmlformats.org/officeDocument/2006/relationships/hyperlink" Target="https://tuvi247.com/xem-ngay-25-thang-12-nam-2023" TargetMode="External"/><Relationship Id="rId10" Type="http://schemas.openxmlformats.org/officeDocument/2006/relationships/hyperlink" Target="https://tuvi247.com/xem-ngay-7-thang-12-nam-2023" TargetMode="External"/><Relationship Id="rId19" Type="http://schemas.openxmlformats.org/officeDocument/2006/relationships/hyperlink" Target="https://tuvi247.com/xem-ngay-16-thang-12-nam-2023" TargetMode="External"/><Relationship Id="rId31" Type="http://schemas.openxmlformats.org/officeDocument/2006/relationships/hyperlink" Target="https://tuvi247.com/xem-ngay-28-thang-12-nam-2023" TargetMode="External"/><Relationship Id="rId4" Type="http://schemas.openxmlformats.org/officeDocument/2006/relationships/hyperlink" Target="https://tuvi247.com/xem-ngay-1-thang-12-nam-2023" TargetMode="External"/><Relationship Id="rId9" Type="http://schemas.openxmlformats.org/officeDocument/2006/relationships/hyperlink" Target="https://tuvi247.com/xem-ngay-6-thang-12-nam-2023" TargetMode="External"/><Relationship Id="rId14" Type="http://schemas.openxmlformats.org/officeDocument/2006/relationships/hyperlink" Target="https://tuvi247.com/xem-ngay-11-thang-12-nam-2023" TargetMode="External"/><Relationship Id="rId22" Type="http://schemas.openxmlformats.org/officeDocument/2006/relationships/hyperlink" Target="https://tuvi247.com/xem-ngay-19-thang-12-nam-2023" TargetMode="External"/><Relationship Id="rId27" Type="http://schemas.openxmlformats.org/officeDocument/2006/relationships/hyperlink" Target="https://tuvi247.com/xem-ngay-24-thang-12-nam-2023" TargetMode="External"/><Relationship Id="rId30" Type="http://schemas.openxmlformats.org/officeDocument/2006/relationships/hyperlink" Target="https://tuvi247.com/xem-ngay-27-thang-12-nam-2023" TargetMode="External"/><Relationship Id="rId8" Type="http://schemas.openxmlformats.org/officeDocument/2006/relationships/hyperlink" Target="https://tuvi247.com/xem-ngay-5-thang-12-nam-2023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5680" y="2996952"/>
            <a:ext cx="5182344" cy="1224136"/>
          </a:xfrm>
        </p:spPr>
        <p:txBody>
          <a:bodyPr>
            <a:noAutofit/>
          </a:bodyPr>
          <a:lstStyle/>
          <a:p>
            <a:r>
              <a:rPr lang="vi-VN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A6214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Lớp 2</a:t>
            </a:r>
            <a:r>
              <a:rPr lang="en-U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A6214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</a:t>
            </a:r>
            <a:endParaRPr lang="en-US" sz="6600" dirty="0">
              <a:solidFill>
                <a:srgbClr val="0A621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1009" y="5301208"/>
            <a:ext cx="6080720" cy="76693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GV:</a:t>
            </a:r>
            <a:r>
              <a:rPr lang="vi-VN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Nguyễn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 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Thị</a:t>
            </a:r>
            <a:r>
              <a:rPr lang="en-US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 </a:t>
            </a:r>
            <a:r>
              <a:rPr lang="en-US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Uyên</a:t>
            </a:r>
            <a:endParaRPr lang="en-US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P001 5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0707" y="1442393"/>
            <a:ext cx="47780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MÔN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 TOÁN</a:t>
            </a:r>
            <a:endParaRPr lang="en-US" sz="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550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>
            <a:extLst>
              <a:ext uri="{FF2B5EF4-FFF2-40B4-BE49-F238E27FC236}">
                <a16:creationId xmlns:a16="http://schemas.microsoft.com/office/drawing/2014/main" id="{BE918A7E-AE92-20AC-0385-1C0250F1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1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Sun 2">
            <a:extLst>
              <a:ext uri="{FF2B5EF4-FFF2-40B4-BE49-F238E27FC236}">
                <a16:creationId xmlns:a16="http://schemas.microsoft.com/office/drawing/2014/main" id="{ED878B31-EC16-AD83-551C-C33944DDEA21}"/>
              </a:ext>
            </a:extLst>
          </p:cNvPr>
          <p:cNvSpPr/>
          <p:nvPr/>
        </p:nvSpPr>
        <p:spPr>
          <a:xfrm>
            <a:off x="2626658" y="959224"/>
            <a:ext cx="6302188" cy="5432612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lang="en-US" sz="6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121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2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37395" r="9509" b="43997"/>
          <a:stretch/>
        </p:blipFill>
        <p:spPr bwMode="auto">
          <a:xfrm>
            <a:off x="1643269" y="1590261"/>
            <a:ext cx="7998634" cy="44792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65375" y="2080592"/>
          <a:ext cx="6122508" cy="38773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644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HAI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BA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TƯ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NĂM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SÁU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BẢY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CHỦ</a:t>
                      </a:r>
                      <a:r>
                        <a:rPr lang="en-US" b="1" baseline="0" dirty="0"/>
                        <a:t> NHẬT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434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670668" y="1969087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THÁNG 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0668" y="2970359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010013-E605-93B7-E9BA-D75147C6D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674178"/>
              </p:ext>
            </p:extLst>
          </p:nvPr>
        </p:nvGraphicFramePr>
        <p:xfrm>
          <a:off x="1069043" y="1263388"/>
          <a:ext cx="9452288" cy="5085018"/>
        </p:xfrm>
        <a:graphic>
          <a:graphicData uri="http://schemas.openxmlformats.org/drawingml/2006/table">
            <a:tbl>
              <a:tblPr firstRow="1" firstCol="1" bandRow="1"/>
              <a:tblGrid>
                <a:gridCol w="1393267">
                  <a:extLst>
                    <a:ext uri="{9D8B030D-6E8A-4147-A177-3AD203B41FA5}">
                      <a16:colId xmlns:a16="http://schemas.microsoft.com/office/drawing/2014/main" val="3849531013"/>
                    </a:ext>
                  </a:extLst>
                </a:gridCol>
                <a:gridCol w="1325211">
                  <a:extLst>
                    <a:ext uri="{9D8B030D-6E8A-4147-A177-3AD203B41FA5}">
                      <a16:colId xmlns:a16="http://schemas.microsoft.com/office/drawing/2014/main" val="2738107031"/>
                    </a:ext>
                  </a:extLst>
                </a:gridCol>
                <a:gridCol w="1325211">
                  <a:extLst>
                    <a:ext uri="{9D8B030D-6E8A-4147-A177-3AD203B41FA5}">
                      <a16:colId xmlns:a16="http://schemas.microsoft.com/office/drawing/2014/main" val="3407853431"/>
                    </a:ext>
                  </a:extLst>
                </a:gridCol>
                <a:gridCol w="1364910">
                  <a:extLst>
                    <a:ext uri="{9D8B030D-6E8A-4147-A177-3AD203B41FA5}">
                      <a16:colId xmlns:a16="http://schemas.microsoft.com/office/drawing/2014/main" val="1828601859"/>
                    </a:ext>
                  </a:extLst>
                </a:gridCol>
                <a:gridCol w="1325211">
                  <a:extLst>
                    <a:ext uri="{9D8B030D-6E8A-4147-A177-3AD203B41FA5}">
                      <a16:colId xmlns:a16="http://schemas.microsoft.com/office/drawing/2014/main" val="3273359992"/>
                    </a:ext>
                  </a:extLst>
                </a:gridCol>
                <a:gridCol w="1325211">
                  <a:extLst>
                    <a:ext uri="{9D8B030D-6E8A-4147-A177-3AD203B41FA5}">
                      <a16:colId xmlns:a16="http://schemas.microsoft.com/office/drawing/2014/main" val="853028488"/>
                    </a:ext>
                  </a:extLst>
                </a:gridCol>
                <a:gridCol w="1393267">
                  <a:extLst>
                    <a:ext uri="{9D8B030D-6E8A-4147-A177-3AD203B41FA5}">
                      <a16:colId xmlns:a16="http://schemas.microsoft.com/office/drawing/2014/main" val="1770269330"/>
                    </a:ext>
                  </a:extLst>
                </a:gridCol>
              </a:tblGrid>
              <a:tr h="27813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cap="all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 VẠN NIÊN THÁNG 12 NĂM 2023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856394"/>
                  </a:ext>
                </a:extLst>
              </a:tr>
              <a:tr h="333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Hai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8659" marR="48659" marT="48659" marB="4865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4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8659" marR="48659" marT="48659" marB="4865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4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8659" marR="48659" marT="48659" marB="4865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4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8659" marR="48659" marT="48659" marB="4865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4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8659" marR="48659" marT="48659" marB="4865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4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8659" marR="48659" marT="48659" marB="4865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4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1400" b="1" dirty="0"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8659" marR="48659" marT="48659" marB="4865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309227"/>
                  </a:ext>
                </a:extLst>
              </a:tr>
              <a:tr h="763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4" tooltip="Click để xem thông tin ngày 1/12/2023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5" tooltip="Click để xem thông tin ngày 2/12/2023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6" tooltip="Click để xem thông tin ngày 3/12/2023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535777"/>
                  </a:ext>
                </a:extLst>
              </a:tr>
              <a:tr h="763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7" tooltip="Click để xem thông tin ngày 4/12/2023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8" tooltip="Click để xem thông tin ngày 5/12/2023"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9" tooltip="Click để xem thông tin ngày 6/12/2023"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0" tooltip="Click để xem thông tin ngày 7/12/2023"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1" tooltip="Click để xem thông tin ngày 8/12/2023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2" tooltip="Click để xem thông tin ngày 9/12/2023"/>
                        </a:rPr>
                        <a:t>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3" tooltip="Click để xem thông tin ngày 10/12/2023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83422"/>
                  </a:ext>
                </a:extLst>
              </a:tr>
              <a:tr h="763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4" tooltip="Click để xem thông tin ngày 11/12/2023"/>
                        </a:rPr>
                        <a:t>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5" tooltip="Click để xem thông tin ngày 12/12/2023"/>
                        </a:rPr>
                        <a:t>12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6" tooltip="Click để xem thông tin ngày 13/12/2023"/>
                        </a:rPr>
                        <a:t>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7" tooltip="Click để xem thông tin ngày 14/12/2023"/>
                        </a:rPr>
                        <a:t>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8" tooltip="Click để xem thông tin ngày 15/12/2023"/>
                        </a:rPr>
                        <a:t>15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9" tooltip="Click để xem thông tin ngày 16/12/2023"/>
                        </a:rPr>
                        <a:t>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0" tooltip="Click để xem thông tin ngày 17/12/2023"/>
                        </a:rPr>
                        <a:t>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231652"/>
                  </a:ext>
                </a:extLst>
              </a:tr>
              <a:tr h="1006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1" tooltip="Click để xem thông tin ngày 18/12/2023"/>
                        </a:rPr>
                        <a:t>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1" tooltip="Click để xem thông tin ngày 18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2" tooltip="Click để xem thông tin ngày 19/12/2023"/>
                        </a:rPr>
                        <a:t>19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2" tooltip="Click để xem thông tin ngày 19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3" tooltip="Click để xem thông tin ngày 20/12/2023"/>
                        </a:rPr>
                        <a:t>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3" tooltip="Click để xem thông tin ngày 20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4" tooltip="Click để xem thông tin ngày 21/12/2023"/>
                        </a:rPr>
                        <a:t>21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4" tooltip="Click để xem thông tin ngày 21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5" tooltip="Click để xem thông tin ngày 22/12/2023"/>
                        </a:rPr>
                        <a:t>22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5" tooltip="Click để xem thông tin ngày 22/12/2023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6" tooltip="Click để xem thông tin ngày 23/12/2023"/>
                        </a:rPr>
                        <a:t>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6" tooltip="Click để xem thông tin ngày 23/12/2023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7" tooltip="Click để xem thông tin ngày 24/12/2023"/>
                        </a:rPr>
                        <a:t>24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7" tooltip="Click để xem thông tin ngày 24/12/2023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48504"/>
                  </a:ext>
                </a:extLst>
              </a:tr>
              <a:tr h="1006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8" tooltip="Click để xem thông tin ngày 25/12/2023"/>
                        </a:rPr>
                        <a:t>25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8" tooltip="Click để xem thông tin ngày 25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9" tooltip="Click để xem thông tin ngày 26/12/2023"/>
                        </a:rPr>
                        <a:t>26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9" tooltip="Click để xem thông tin ngày 26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0" tooltip="Click để xem thông tin ngày 27/12/2023"/>
                        </a:rPr>
                        <a:t>27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0" tooltip="Click để xem thông tin ngày 27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1" tooltip="Click để xem thông tin ngày 28/12/2023"/>
                        </a:rPr>
                        <a:t>28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1" tooltip="Click để xem thông tin ngày 28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2" tooltip="Click để xem thông tin ngày 29/12/2023"/>
                        </a:rPr>
                        <a:t>29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2" tooltip="Click để xem thông tin ngày 29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3" tooltip="Click để xem thông tin ngày 30/12/2023"/>
                        </a:rPr>
                        <a:t>30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3" tooltip="Click để xem thông tin ngày 30/12/2023"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4" tooltip="Click để xem thông tin ngày 31/12/2023"/>
                        </a:rPr>
                        <a:t>31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rgbClr val="77777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34" tooltip="Click để xem thông tin ngày 31/12/2023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4329" marR="24329" marT="24329" marB="24329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19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9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43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37395" r="9509" b="43997"/>
          <a:stretch/>
        </p:blipFill>
        <p:spPr bwMode="auto">
          <a:xfrm>
            <a:off x="1643269" y="1590261"/>
            <a:ext cx="7998634" cy="44792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9042" y="550693"/>
            <a:ext cx="10414938" cy="712694"/>
            <a:chOff x="1183342" y="1369567"/>
            <a:chExt cx="10414938" cy="712694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65375" y="2080592"/>
          <a:ext cx="6122508" cy="38773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644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74644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HAI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BA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TƯ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NĂM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SÁU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BẢY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CHỦ</a:t>
                      </a:r>
                      <a:r>
                        <a:rPr lang="en-US" b="1" baseline="0" dirty="0"/>
                        <a:t> NHẬT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434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670668" y="1969087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THÁNG 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0668" y="2970359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>
            <a:extLst>
              <a:ext uri="{FF2B5EF4-FFF2-40B4-BE49-F238E27FC236}">
                <a16:creationId xmlns:a16="http://schemas.microsoft.com/office/drawing/2014/main" id="{BE918A7E-AE92-20AC-0385-1C0250F1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1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Sun 2">
            <a:extLst>
              <a:ext uri="{FF2B5EF4-FFF2-40B4-BE49-F238E27FC236}">
                <a16:creationId xmlns:a16="http://schemas.microsoft.com/office/drawing/2014/main" id="{ED878B31-EC16-AD83-551C-C33944DDEA21}"/>
              </a:ext>
            </a:extLst>
          </p:cNvPr>
          <p:cNvSpPr/>
          <p:nvPr/>
        </p:nvSpPr>
        <p:spPr>
          <a:xfrm>
            <a:off x="2626658" y="959224"/>
            <a:ext cx="6302188" cy="5432612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3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465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90052" y="309788"/>
            <a:ext cx="6274123" cy="6132116"/>
            <a:chOff x="4890052" y="309788"/>
            <a:chExt cx="6274123" cy="6132116"/>
          </a:xfrm>
        </p:grpSpPr>
        <p:pic>
          <p:nvPicPr>
            <p:cNvPr id="2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2127" r="42361" b="184"/>
            <a:stretch/>
          </p:blipFill>
          <p:spPr bwMode="auto">
            <a:xfrm>
              <a:off x="5102087" y="309788"/>
              <a:ext cx="5820057" cy="613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89286" y="1307575"/>
            <a:ext cx="50269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790747" y="550693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75443" y="157700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53093" y="205325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4743" y="205325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75443" y="205325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28645" y="252950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45600" y="298670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256393" y="1577009"/>
            <a:ext cx="363607" cy="33130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32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1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3342" y="1369567"/>
            <a:ext cx="10414938" cy="1910619"/>
            <a:chOff x="1183342" y="1369567"/>
            <a:chExt cx="10414938" cy="1910619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Quay </a:t>
              </a:r>
              <a:r>
                <a:rPr lang="en-US" sz="2800" dirty="0" err="1"/>
                <a:t>kim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chỉ</a:t>
              </a:r>
              <a:endParaRPr lang="en-US" sz="2800" dirty="0"/>
            </a:p>
            <a:p>
              <a:pPr marL="514350" indent="-514350">
                <a:buAutoNum type="alphaLcParenR"/>
              </a:pPr>
              <a:r>
                <a:rPr lang="en-US" sz="2800" dirty="0"/>
                <a:t>2 </a:t>
              </a:r>
              <a:r>
                <a:rPr lang="en-US" sz="2800" dirty="0" err="1"/>
                <a:t>giờ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9 </a:t>
              </a:r>
              <a:r>
                <a:rPr lang="en-US" sz="2800" dirty="0" err="1"/>
                <a:t>giờ</a:t>
              </a:r>
              <a:r>
                <a:rPr lang="en-US" sz="2800" dirty="0"/>
                <a:t> 30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/>
                <a:t>7 </a:t>
              </a:r>
              <a:r>
                <a:rPr lang="en-US" sz="2800" dirty="0" err="1"/>
                <a:t>giờ</a:t>
              </a:r>
              <a:r>
                <a:rPr lang="en-US" sz="2800" dirty="0"/>
                <a:t> 15 </a:t>
              </a:r>
              <a:r>
                <a:rPr lang="en-US" sz="2800" dirty="0" err="1"/>
                <a:t>phút</a:t>
              </a:r>
              <a:r>
                <a:rPr lang="en-US" sz="2800" dirty="0"/>
                <a:t>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891208" y="1105397"/>
            <a:ext cx="2595715" cy="2174789"/>
          </a:xfrm>
          <a:prstGeom prst="rect">
            <a:avLst/>
          </a:prstGeom>
        </p:spPr>
      </p:pic>
      <p:grpSp>
        <p:nvGrpSpPr>
          <p:cNvPr id="6" name="Group 29"/>
          <p:cNvGrpSpPr/>
          <p:nvPr/>
        </p:nvGrpSpPr>
        <p:grpSpPr>
          <a:xfrm>
            <a:off x="1069265" y="3410493"/>
            <a:ext cx="2686908" cy="2616200"/>
            <a:chOff x="1800786" y="3410493"/>
            <a:chExt cx="2686908" cy="2616200"/>
          </a:xfrm>
        </p:grpSpPr>
        <p:pic>
          <p:nvPicPr>
            <p:cNvPr id="1026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4"/>
          <p:cNvGrpSpPr/>
          <p:nvPr/>
        </p:nvGrpSpPr>
        <p:grpSpPr>
          <a:xfrm>
            <a:off x="2372873" y="4021492"/>
            <a:ext cx="73940" cy="1376350"/>
            <a:chOff x="4658451" y="3999435"/>
            <a:chExt cx="73940" cy="1376350"/>
          </a:xfrm>
        </p:grpSpPr>
        <p:grpSp>
          <p:nvGrpSpPr>
            <p:cNvPr id="9" name="Group 33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32" name="Isosceles Triangle 31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40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42" name="Isosceles Triangle 41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35"/>
          <p:cNvGrpSpPr/>
          <p:nvPr/>
        </p:nvGrpSpPr>
        <p:grpSpPr>
          <a:xfrm>
            <a:off x="2345115" y="4176774"/>
            <a:ext cx="129453" cy="1085509"/>
            <a:chOff x="4783093" y="4150007"/>
            <a:chExt cx="129453" cy="1085509"/>
          </a:xfrm>
        </p:grpSpPr>
        <p:grpSp>
          <p:nvGrpSpPr>
            <p:cNvPr id="12" name="Group 36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38" name="Isosceles Triangle 37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45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7" name="Isosceles Triangle 4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59938" y="5958844"/>
            <a:ext cx="15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/>
              <a:t>2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grpSp>
        <p:nvGrpSpPr>
          <p:cNvPr id="14" name="Group 50"/>
          <p:cNvGrpSpPr/>
          <p:nvPr/>
        </p:nvGrpSpPr>
        <p:grpSpPr>
          <a:xfrm>
            <a:off x="4565013" y="3410493"/>
            <a:ext cx="2686908" cy="2616200"/>
            <a:chOff x="1800786" y="3410493"/>
            <a:chExt cx="2686908" cy="2616200"/>
          </a:xfrm>
        </p:grpSpPr>
        <p:pic>
          <p:nvPicPr>
            <p:cNvPr id="52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54" name="Oval 53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54"/>
          <p:cNvGrpSpPr/>
          <p:nvPr/>
        </p:nvGrpSpPr>
        <p:grpSpPr>
          <a:xfrm>
            <a:off x="5868621" y="4027842"/>
            <a:ext cx="73940" cy="1376350"/>
            <a:chOff x="4658451" y="3999435"/>
            <a:chExt cx="73940" cy="1376350"/>
          </a:xfrm>
        </p:grpSpPr>
        <p:grpSp>
          <p:nvGrpSpPr>
            <p:cNvPr id="16" name="Group 55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61" name="Isosceles Triangle 60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56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59" name="Isosceles Triangle 58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62"/>
          <p:cNvGrpSpPr/>
          <p:nvPr/>
        </p:nvGrpSpPr>
        <p:grpSpPr>
          <a:xfrm>
            <a:off x="5840863" y="4176774"/>
            <a:ext cx="129453" cy="1085509"/>
            <a:chOff x="4783093" y="4150007"/>
            <a:chExt cx="129453" cy="1085509"/>
          </a:xfrm>
        </p:grpSpPr>
        <p:grpSp>
          <p:nvGrpSpPr>
            <p:cNvPr id="19" name="Group 63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69" name="Isosceles Triangle 68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64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67" name="Isosceles Triangle 6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565013" y="5955583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9 </a:t>
            </a:r>
            <a:r>
              <a:rPr lang="en-US" sz="2800" dirty="0" err="1"/>
              <a:t>giờ</a:t>
            </a:r>
            <a:r>
              <a:rPr lang="en-US" sz="2800" dirty="0"/>
              <a:t> 30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grpSp>
        <p:nvGrpSpPr>
          <p:cNvPr id="21" name="Group 71"/>
          <p:cNvGrpSpPr/>
          <p:nvPr/>
        </p:nvGrpSpPr>
        <p:grpSpPr>
          <a:xfrm>
            <a:off x="8060761" y="3410493"/>
            <a:ext cx="2686908" cy="2616200"/>
            <a:chOff x="1800786" y="3410493"/>
            <a:chExt cx="2686908" cy="2616200"/>
          </a:xfrm>
        </p:grpSpPr>
        <p:pic>
          <p:nvPicPr>
            <p:cNvPr id="73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75"/>
          <p:cNvGrpSpPr/>
          <p:nvPr/>
        </p:nvGrpSpPr>
        <p:grpSpPr>
          <a:xfrm>
            <a:off x="9364369" y="4021492"/>
            <a:ext cx="73940" cy="1376350"/>
            <a:chOff x="4658451" y="3999435"/>
            <a:chExt cx="73940" cy="1376350"/>
          </a:xfrm>
        </p:grpSpPr>
        <p:grpSp>
          <p:nvGrpSpPr>
            <p:cNvPr id="23" name="Group 76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82" name="Isosceles Triangle 81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77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80" name="Isosceles Triangle 79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83"/>
          <p:cNvGrpSpPr/>
          <p:nvPr/>
        </p:nvGrpSpPr>
        <p:grpSpPr>
          <a:xfrm>
            <a:off x="9336611" y="4176774"/>
            <a:ext cx="129453" cy="1085509"/>
            <a:chOff x="4783093" y="4150007"/>
            <a:chExt cx="129453" cy="1085509"/>
          </a:xfrm>
        </p:grpSpPr>
        <p:grpSp>
          <p:nvGrpSpPr>
            <p:cNvPr id="26" name="Group 84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90" name="Isosceles Triangle 89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Isosceles Triangle 90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85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88" name="Isosceles Triangle 87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Isosceles Triangle 88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8060761" y="5965108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 7 </a:t>
            </a:r>
            <a:r>
              <a:rPr lang="en-US" sz="2800" dirty="0" err="1"/>
              <a:t>giờ</a:t>
            </a:r>
            <a:r>
              <a:rPr lang="en-US" sz="2800" dirty="0"/>
              <a:t> 15 </a:t>
            </a:r>
            <a:r>
              <a:rPr lang="en-US" sz="2800" dirty="0" err="1"/>
              <a:t>phút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0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1" grpId="0"/>
      <p:bldP spid="9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78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cute background">
            <a:extLst>
              <a:ext uri="{FF2B5EF4-FFF2-40B4-BE49-F238E27FC236}">
                <a16:creationId xmlns:a16="http://schemas.microsoft.com/office/drawing/2014/main" id="{A956CF29-CB07-F970-70D2-C9CF8298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1BFB6-7CF6-5227-4368-7ADAF03E63EA}"/>
              </a:ext>
            </a:extLst>
          </p:cNvPr>
          <p:cNvSpPr txBox="1"/>
          <p:nvPr/>
        </p:nvSpPr>
        <p:spPr>
          <a:xfrm>
            <a:off x="3875315" y="3287485"/>
            <a:ext cx="5301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160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3079231" cy="1874521"/>
          </a:xfrm>
          <a:prstGeom prst="rect">
            <a:avLst/>
          </a:prstGeom>
        </p:spPr>
      </p:pic>
      <p:pic>
        <p:nvPicPr>
          <p:cNvPr id="11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440" r="8119" b="45979"/>
          <a:stretch/>
        </p:blipFill>
        <p:spPr bwMode="auto">
          <a:xfrm>
            <a:off x="2814066" y="1364985"/>
            <a:ext cx="6199305" cy="47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069042" y="550693"/>
            <a:ext cx="10414938" cy="712694"/>
            <a:chOff x="1183342" y="1369567"/>
            <a:chExt cx="10414938" cy="712694"/>
          </a:xfrm>
        </p:grpSpPr>
        <p:sp>
          <p:nvSpPr>
            <p:cNvPr id="14" name="TextBox 13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nghỉ</a:t>
              </a:r>
              <a:r>
                <a:rPr lang="en-US" sz="2800" dirty="0"/>
                <a:t> </a:t>
              </a:r>
              <a:r>
                <a:rPr lang="en-US" sz="2800" dirty="0" err="1"/>
                <a:t>cuối</a:t>
              </a:r>
              <a:r>
                <a:rPr lang="en-US" sz="2800" dirty="0"/>
                <a:t> </a:t>
              </a:r>
              <a:r>
                <a:rPr lang="en-US" sz="2800" dirty="0" err="1"/>
                <a:t>tuần</a:t>
              </a:r>
              <a:r>
                <a:rPr lang="en-US" sz="2800" dirty="0"/>
                <a:t> Nam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giờ</a:t>
              </a:r>
              <a:r>
                <a:rPr lang="en-US" sz="2800" dirty="0"/>
                <a:t>?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676836" y="1841500"/>
            <a:ext cx="2209800" cy="990600"/>
          </a:xfrm>
          <a:prstGeom prst="roundRect">
            <a:avLst/>
          </a:prstGeom>
          <a:solidFill>
            <a:srgbClr val="C6EAF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10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6836" y="3219713"/>
            <a:ext cx="2209800" cy="990600"/>
          </a:xfrm>
          <a:prstGeom prst="roundRect">
            <a:avLst/>
          </a:prstGeom>
          <a:solidFill>
            <a:srgbClr val="E9DBE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16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6836" y="4597926"/>
            <a:ext cx="2209800" cy="990600"/>
          </a:xfrm>
          <a:prstGeom prst="roundRect">
            <a:avLst/>
          </a:prstGeom>
          <a:solidFill>
            <a:srgbClr val="F8D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02700" y="1841500"/>
            <a:ext cx="2209800" cy="990600"/>
          </a:xfrm>
          <a:prstGeom prst="roundRect">
            <a:avLst/>
          </a:prstGeom>
          <a:solidFill>
            <a:srgbClr val="FBDC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11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902700" y="3219713"/>
            <a:ext cx="2209800" cy="990600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17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rau</a:t>
            </a:r>
            <a:r>
              <a:rPr lang="vi-VN" sz="2400" dirty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02700" y="4597926"/>
            <a:ext cx="2209800" cy="990600"/>
          </a:xfrm>
          <a:prstGeom prst="roundRect">
            <a:avLst/>
          </a:prstGeom>
          <a:solidFill>
            <a:srgbClr val="E8F2D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</a:rPr>
              <a:t>21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ngủ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695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9042" y="550693"/>
            <a:ext cx="10414938" cy="1048844"/>
            <a:chOff x="1183342" y="1369567"/>
            <a:chExt cx="10414938" cy="1048844"/>
          </a:xfrm>
        </p:grpSpPr>
        <p:sp>
          <p:nvSpPr>
            <p:cNvPr id="3" name="TextBox 2"/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gian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64442" r="11496" b="14226"/>
          <a:stretch/>
        </p:blipFill>
        <p:spPr bwMode="auto">
          <a:xfrm>
            <a:off x="1628589" y="1741714"/>
            <a:ext cx="8416005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33504" y="5280233"/>
            <a:ext cx="1014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2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muộn</a:t>
            </a:r>
            <a:r>
              <a:rPr lang="en-US" sz="2800" dirty="0"/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51349" y="1781175"/>
            <a:ext cx="2801257" cy="3333296"/>
          </a:xfrm>
          <a:prstGeom prst="roundRect">
            <a:avLst>
              <a:gd name="adj" fmla="val 10101"/>
            </a:avLst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TIẾT HỌC KẾT THÚC</a:t>
            </a:r>
            <a:endParaRPr lang="zh-CN" altLang="en-US" sz="54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2D7798E-1341-42F3-147E-BA41A536D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4" y="692581"/>
            <a:ext cx="3147558" cy="36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7B46ED97-E0C8-2128-39C7-A056B1C9EAC2}"/>
              </a:ext>
            </a:extLst>
          </p:cNvPr>
          <p:cNvSpPr/>
          <p:nvPr/>
        </p:nvSpPr>
        <p:spPr>
          <a:xfrm>
            <a:off x="1031547" y="1379220"/>
            <a:ext cx="2052966" cy="249065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70F3946-B6B2-7852-2233-7E50FA5D23B0}"/>
              </a:ext>
            </a:extLst>
          </p:cNvPr>
          <p:cNvSpPr/>
          <p:nvPr/>
        </p:nvSpPr>
        <p:spPr>
          <a:xfrm>
            <a:off x="3084513" y="198120"/>
            <a:ext cx="3011485" cy="272437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1D26297D-5DDE-64BC-68B0-049798919068}"/>
              </a:ext>
            </a:extLst>
          </p:cNvPr>
          <p:cNvSpPr/>
          <p:nvPr/>
        </p:nvSpPr>
        <p:spPr>
          <a:xfrm>
            <a:off x="5753805" y="1379220"/>
            <a:ext cx="2052966" cy="249065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7CD9F-06F2-DB3D-6013-D1489D0FE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72" y="3436938"/>
            <a:ext cx="2919069" cy="339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DDCA360-4AFE-6444-D8DB-38CAAFBD364A}"/>
              </a:ext>
            </a:extLst>
          </p:cNvPr>
          <p:cNvSpPr/>
          <p:nvPr/>
        </p:nvSpPr>
        <p:spPr>
          <a:xfrm>
            <a:off x="6095999" y="198119"/>
            <a:ext cx="5519057" cy="9144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 chơi: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5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D5FF5ED-8B13-805B-DD4B-79AB6C5106D7}"/>
              </a:ext>
            </a:extLst>
          </p:cNvPr>
          <p:cNvSpPr txBox="1"/>
          <p:nvPr/>
        </p:nvSpPr>
        <p:spPr>
          <a:xfrm>
            <a:off x="3397726" y="3600622"/>
            <a:ext cx="563077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C0DC79B-6268-007A-5EF4-AFCA0FBABFAB}"/>
              </a:ext>
            </a:extLst>
          </p:cNvPr>
          <p:cNvSpPr txBox="1"/>
          <p:nvPr/>
        </p:nvSpPr>
        <p:spPr>
          <a:xfrm>
            <a:off x="3593382" y="4681786"/>
            <a:ext cx="99418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A.13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D80BFB56-3FCA-BD99-2F11-58D7DC5E1D43}"/>
              </a:ext>
            </a:extLst>
          </p:cNvPr>
          <p:cNvSpPr txBox="1"/>
          <p:nvPr/>
        </p:nvSpPr>
        <p:spPr>
          <a:xfrm>
            <a:off x="7040606" y="4681786"/>
            <a:ext cx="97174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57280-FF2B-9418-3814-08CEB1827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99" y="2967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7556C2-0BB9-5725-E7CC-3D36CA6A0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2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6408F-E289-92E3-33E3-8C6359955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3595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500582A6-917F-6528-A6E3-5BF35307636A}"/>
              </a:ext>
            </a:extLst>
          </p:cNvPr>
          <p:cNvSpPr txBox="1"/>
          <p:nvPr/>
        </p:nvSpPr>
        <p:spPr>
          <a:xfrm>
            <a:off x="3545305" y="3950286"/>
            <a:ext cx="5198375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6DF0EB9-C434-55BD-9382-A2ABB6583B4D}"/>
              </a:ext>
            </a:extLst>
          </p:cNvPr>
          <p:cNvSpPr txBox="1"/>
          <p:nvPr/>
        </p:nvSpPr>
        <p:spPr>
          <a:xfrm>
            <a:off x="3606864" y="5056347"/>
            <a:ext cx="89159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B4A6B93-4A1B-17BF-FAB1-7E906300764E}"/>
              </a:ext>
            </a:extLst>
          </p:cNvPr>
          <p:cNvSpPr txBox="1"/>
          <p:nvPr/>
        </p:nvSpPr>
        <p:spPr>
          <a:xfrm>
            <a:off x="7011519" y="5056347"/>
            <a:ext cx="76655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06253-CCA2-ECB6-7828-1C8AB95A7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2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0B3C18-FC90-43BA-82DD-9DA912645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80" y="3595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915C7A-9D74-87B1-EFB8-6A098159E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15" y="3595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E716F6F5-4CDC-FED7-ECA9-A2A44FB94F77}"/>
              </a:ext>
            </a:extLst>
          </p:cNvPr>
          <p:cNvSpPr txBox="1"/>
          <p:nvPr/>
        </p:nvSpPr>
        <p:spPr>
          <a:xfrm>
            <a:off x="3400425" y="3840835"/>
            <a:ext cx="619044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A6F7E50-FA8F-C7D7-6BB6-131B90B61B9C}"/>
              </a:ext>
            </a:extLst>
          </p:cNvPr>
          <p:cNvSpPr txBox="1"/>
          <p:nvPr/>
        </p:nvSpPr>
        <p:spPr>
          <a:xfrm>
            <a:off x="3560222" y="5083838"/>
            <a:ext cx="9941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A.21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B6AF1B59-462E-AE2D-22E0-5BD110278EE5}"/>
              </a:ext>
            </a:extLst>
          </p:cNvPr>
          <p:cNvSpPr txBox="1"/>
          <p:nvPr/>
        </p:nvSpPr>
        <p:spPr>
          <a:xfrm>
            <a:off x="7766527" y="5083838"/>
            <a:ext cx="9717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83117-855F-D4AC-E4B1-5470C2D8B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7" y="2967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252496-47C5-3859-769D-5BB3D3EC4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44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A08B58-6231-82C4-5668-9CA2D304E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03" y="3595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8A8E9841-6694-02AD-AF97-241829010F9C}"/>
              </a:ext>
            </a:extLst>
          </p:cNvPr>
          <p:cNvSpPr txBox="1"/>
          <p:nvPr/>
        </p:nvSpPr>
        <p:spPr>
          <a:xfrm>
            <a:off x="2914679" y="3574740"/>
            <a:ext cx="462819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98FCF7C-9AFD-94EF-802D-8EB858730EA9}"/>
              </a:ext>
            </a:extLst>
          </p:cNvPr>
          <p:cNvSpPr txBox="1"/>
          <p:nvPr/>
        </p:nvSpPr>
        <p:spPr>
          <a:xfrm>
            <a:off x="2755640" y="5129499"/>
            <a:ext cx="89159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A11620D-DCFA-5B3A-BC88-C06880607835}"/>
              </a:ext>
            </a:extLst>
          </p:cNvPr>
          <p:cNvSpPr txBox="1"/>
          <p:nvPr/>
        </p:nvSpPr>
        <p:spPr>
          <a:xfrm>
            <a:off x="6565077" y="5129498"/>
            <a:ext cx="107433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EE129-5A15-1BF6-0476-0872E8B92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92" y="2967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67657-C6B2-6A2B-68BE-9FAF8A465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03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4A380-0F10-5310-A4CE-B993D9327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32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8A8E9841-6694-02AD-AF97-241829010F9C}"/>
              </a:ext>
            </a:extLst>
          </p:cNvPr>
          <p:cNvSpPr txBox="1"/>
          <p:nvPr/>
        </p:nvSpPr>
        <p:spPr>
          <a:xfrm>
            <a:off x="2914679" y="3574740"/>
            <a:ext cx="492474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98FCF7C-9AFD-94EF-802D-8EB858730EA9}"/>
              </a:ext>
            </a:extLst>
          </p:cNvPr>
          <p:cNvSpPr txBox="1"/>
          <p:nvPr/>
        </p:nvSpPr>
        <p:spPr>
          <a:xfrm>
            <a:off x="2755640" y="5129499"/>
            <a:ext cx="109677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A11620D-DCFA-5B3A-BC88-C06880607835}"/>
              </a:ext>
            </a:extLst>
          </p:cNvPr>
          <p:cNvSpPr txBox="1"/>
          <p:nvPr/>
        </p:nvSpPr>
        <p:spPr>
          <a:xfrm>
            <a:off x="7873925" y="5129498"/>
            <a:ext cx="105169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C6960-6E16-FEF4-3DA8-4F4D93DFA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7" y="2967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6ECBB-348F-BB67-BF0D-61EA1FD35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27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F86E7-E9B3-5C5B-154F-0DD6DADBD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13" y="207136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019711"/>
      </p:ext>
    </p:extLst>
  </p:cSld>
  <p:clrMapOvr>
    <a:masterClrMapping/>
  </p:clrMapOvr>
  <p:transition>
    <p:pull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15720"/>
      </p:ext>
    </p:extLst>
  </p:cSld>
  <p:clrMapOvr>
    <a:masterClrMapping/>
  </p:clrMapOvr>
  <p:transition>
    <p:pull dir="r"/>
    <p:sndAc>
      <p:stSnd>
        <p:snd r:embed="rId2" name="click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500</Words>
  <Application>Microsoft Office PowerPoint</Application>
  <PresentationFormat>Widescreen</PresentationFormat>
  <Paragraphs>273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HP001 5 hàng</vt:lpstr>
      <vt:lpstr>Montserrat ExtraBold</vt:lpstr>
      <vt:lpstr>Times New Roman</vt:lpstr>
      <vt:lpstr>UTM Cookies</vt:lpstr>
      <vt:lpstr>Office Theme</vt:lpstr>
      <vt:lpstr>Default Design</vt:lpstr>
      <vt:lpstr>1_Office Theme</vt:lpstr>
      <vt:lpstr>2_Office Theme</vt:lpstr>
      <vt:lpstr>3_Office Theme</vt:lpstr>
      <vt:lpstr>4_Office Theme</vt:lpstr>
      <vt:lpstr>Lớp 2A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Trường Tiểu học Tiên Thanh</cp:lastModifiedBy>
  <cp:revision>317</cp:revision>
  <dcterms:created xsi:type="dcterms:W3CDTF">2021-01-27T07:32:53Z</dcterms:created>
  <dcterms:modified xsi:type="dcterms:W3CDTF">2023-12-19T16:03:49Z</dcterms:modified>
</cp:coreProperties>
</file>