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30"/>
  </p:notesMasterIdLst>
  <p:sldIdLst>
    <p:sldId id="349" r:id="rId5"/>
    <p:sldId id="259" r:id="rId6"/>
    <p:sldId id="334" r:id="rId7"/>
    <p:sldId id="335" r:id="rId8"/>
    <p:sldId id="336" r:id="rId9"/>
    <p:sldId id="337" r:id="rId10"/>
    <p:sldId id="338" r:id="rId11"/>
    <p:sldId id="327" r:id="rId12"/>
    <p:sldId id="274" r:id="rId13"/>
    <p:sldId id="266" r:id="rId14"/>
    <p:sldId id="339" r:id="rId15"/>
    <p:sldId id="340" r:id="rId16"/>
    <p:sldId id="342" r:id="rId17"/>
    <p:sldId id="341" r:id="rId18"/>
    <p:sldId id="343" r:id="rId19"/>
    <p:sldId id="344" r:id="rId20"/>
    <p:sldId id="345" r:id="rId21"/>
    <p:sldId id="272" r:id="rId22"/>
    <p:sldId id="290" r:id="rId23"/>
    <p:sldId id="346" r:id="rId24"/>
    <p:sldId id="347" r:id="rId25"/>
    <p:sldId id="283" r:id="rId26"/>
    <p:sldId id="348" r:id="rId27"/>
    <p:sldId id="287"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59" d="100"/>
          <a:sy n="59" d="100"/>
        </p:scale>
        <p:origin x="1056" y="42"/>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6D8B3-3A12-3701-5F40-55B385075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E3255-498E-1739-5B37-F7644F569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F3EAB-6F51-4529-A2BE-31A216AE809B}"/>
              </a:ext>
            </a:extLst>
          </p:cNvPr>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A22D9F6D-F992-4836-2E63-F7CE10775857}"/>
              </a:ext>
            </a:extLst>
          </p:cNvPr>
          <p:cNvSpPr>
            <a:spLocks noGrp="1"/>
          </p:cNvSpPr>
          <p:nvPr>
            <p:ph type="sldNum" sz="quarter" idx="5"/>
          </p:nvPr>
        </p:nvSpPr>
        <p:spPr/>
        <p:txBody>
          <a:bodyPr/>
          <a:lstStyle/>
          <a:p>
            <a:fld id="{772A60F3-3E4C-45D3-826D-AA04F5C248B7}" type="slidenum">
              <a:rPr lang="en-US" smtClean="0"/>
              <a:t>1</a:t>
            </a:fld>
            <a:endParaRPr lang="en-US"/>
          </a:p>
        </p:txBody>
      </p:sp>
    </p:spTree>
    <p:extLst>
      <p:ext uri="{BB962C8B-B14F-4D97-AF65-F5344CB8AC3E}">
        <p14:creationId xmlns:p14="http://schemas.microsoft.com/office/powerpoint/2010/main" val="364845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9</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19</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72A60F3-3E4C-45D3-826D-AA04F5C248B7}" type="slidenum">
              <a:rPr lang="en-US" smtClean="0"/>
              <a:t>25</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24/11/2024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F7C978-7938-3D48-0ABE-46B035F12C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11/24/2024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1.svg"/><Relationship Id="rId18" Type="http://schemas.openxmlformats.org/officeDocument/2006/relationships/image" Target="../media/image64.png"/><Relationship Id="rId3" Type="http://schemas.openxmlformats.org/officeDocument/2006/relationships/image" Target="../media/image17.svg"/><Relationship Id="rId21" Type="http://schemas.openxmlformats.org/officeDocument/2006/relationships/image" Target="../media/image52.png"/><Relationship Id="rId7" Type="http://schemas.openxmlformats.org/officeDocument/2006/relationships/image" Target="../media/image57.svg"/><Relationship Id="rId12" Type="http://schemas.openxmlformats.org/officeDocument/2006/relationships/image" Target="../media/image60.png"/><Relationship Id="rId17" Type="http://schemas.openxmlformats.org/officeDocument/2006/relationships/image" Target="../media/image63.svg"/><Relationship Id="rId2" Type="http://schemas.openxmlformats.org/officeDocument/2006/relationships/image" Target="../media/image16.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7.png"/><Relationship Id="rId10" Type="http://schemas.openxmlformats.org/officeDocument/2006/relationships/image" Target="../media/image58.png"/><Relationship Id="rId19" Type="http://schemas.openxmlformats.org/officeDocument/2006/relationships/image" Target="../media/image65.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26" Type="http://schemas.openxmlformats.org/officeDocument/2006/relationships/image" Target="../media/image9.svg"/><Relationship Id="rId3" Type="http://schemas.openxmlformats.org/officeDocument/2006/relationships/image" Target="../media/image75.png"/><Relationship Id="rId21" Type="http://schemas.openxmlformats.org/officeDocument/2006/relationships/image" Target="../media/image91.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5" Type="http://schemas.openxmlformats.org/officeDocument/2006/relationships/image" Target="../media/image8.png"/><Relationship Id="rId2" Type="http://schemas.openxmlformats.org/officeDocument/2006/relationships/notesSlide" Target="../notesSlides/notesSlide8.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83.png"/><Relationship Id="rId24" Type="http://schemas.openxmlformats.org/officeDocument/2006/relationships/image" Target="../media/image13.sv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12.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58.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slide" Target="slide5.xml"/><Relationship Id="rId11" Type="http://schemas.openxmlformats.org/officeDocument/2006/relationships/image" Target="../media/image33.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30.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slide" Target="slide5.xml"/><Relationship Id="rId18" Type="http://schemas.openxmlformats.org/officeDocument/2006/relationships/slide" Target="slide6.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35.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32.png"/><Relationship Id="rId24" Type="http://schemas.openxmlformats.org/officeDocument/2006/relationships/image" Target="../media/image37.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7.xml"/><Relationship Id="rId19" Type="http://schemas.openxmlformats.org/officeDocument/2006/relationships/image" Target="../media/image30.png"/><Relationship Id="rId4" Type="http://schemas.microsoft.com/office/2007/relationships/media" Target="../media/media2.mp3"/><Relationship Id="rId9" Type="http://schemas.openxmlformats.org/officeDocument/2006/relationships/image" Target="../media/image29.png"/><Relationship Id="rId14" Type="http://schemas.openxmlformats.org/officeDocument/2006/relationships/image" Target="../media/image31.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image" Target="../media/image3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8.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8.png"/><Relationship Id="rId10" Type="http://schemas.microsoft.com/office/2007/relationships/hdphoto" Target="../media/hdphoto2.wdp"/><Relationship Id="rId4" Type="http://schemas.openxmlformats.org/officeDocument/2006/relationships/notesSlide" Target="../notesSlides/notesSlide4.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40.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2A894-586A-D3E4-A701-2DE7CA4FF0E8}"/>
            </a:ext>
          </a:extLst>
        </p:cNvPr>
        <p:cNvGrpSpPr/>
        <p:nvPr/>
      </p:nvGrpSpPr>
      <p:grpSpPr>
        <a:xfrm>
          <a:off x="0" y="0"/>
          <a:ext cx="0" cy="0"/>
          <a:chOff x="0" y="0"/>
          <a:chExt cx="0" cy="0"/>
        </a:xfrm>
      </p:grpSpPr>
      <p:sp>
        <p:nvSpPr>
          <p:cNvPr id="2" name="CẨM DUYÊN">
            <a:extLst>
              <a:ext uri="{FF2B5EF4-FFF2-40B4-BE49-F238E27FC236}">
                <a16:creationId xmlns:a16="http://schemas.microsoft.com/office/drawing/2014/main" id="{B2B4481E-6745-E4D2-805D-32DC2DAE06A1}"/>
              </a:ext>
            </a:extLst>
          </p:cNvPr>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3661D598-BAAF-6D94-FB45-8D54935F93E1}"/>
              </a:ext>
            </a:extLst>
          </p:cNvPr>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71735EA6-D799-F6D8-5E14-AE7215850B7D}"/>
              </a:ext>
            </a:extLst>
          </p:cNvPr>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2CD0E7A9-3A62-76F6-BAC9-60BBCDC2B160}"/>
              </a:ext>
            </a:extLst>
          </p:cNvPr>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496DA903-85F4-0973-6FFA-D5D311E72E30}"/>
              </a:ext>
            </a:extLst>
          </p:cNvPr>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a:extLst>
              <a:ext uri="{FF2B5EF4-FFF2-40B4-BE49-F238E27FC236}">
                <a16:creationId xmlns:a16="http://schemas.microsoft.com/office/drawing/2014/main" id="{6CC6F116-EC8F-2EAA-4B86-613064F28D2A}"/>
              </a:ext>
            </a:extLst>
          </p:cNvPr>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AA49F5E0-05C1-656E-C197-A66BB86C170F}"/>
              </a:ext>
            </a:extLst>
          </p:cNvPr>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a:extLst>
              <a:ext uri="{FF2B5EF4-FFF2-40B4-BE49-F238E27FC236}">
                <a16:creationId xmlns:a16="http://schemas.microsoft.com/office/drawing/2014/main" id="{3268AA75-147F-5C7E-AA53-52E5B3B62F32}"/>
              </a:ext>
            </a:extLst>
          </p:cNvPr>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a:extLst>
              <a:ext uri="{FF2B5EF4-FFF2-40B4-BE49-F238E27FC236}">
                <a16:creationId xmlns:a16="http://schemas.microsoft.com/office/drawing/2014/main" id="{AAFFB7A9-61DA-1F59-C0B4-8ACDBF845790}"/>
              </a:ext>
            </a:extLst>
          </p:cNvPr>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40807916-599C-8F89-8780-852B8E333ED3}"/>
              </a:ext>
            </a:extLst>
          </p:cNvPr>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2E5E6F90-7B1D-C298-2DF9-3E1B7639D74F}"/>
              </a:ext>
            </a:extLst>
          </p:cNvPr>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a:extLst>
              <a:ext uri="{FF2B5EF4-FFF2-40B4-BE49-F238E27FC236}">
                <a16:creationId xmlns:a16="http://schemas.microsoft.com/office/drawing/2014/main" id="{097B6611-6376-D3C1-C5F9-80BE5B5FE209}"/>
              </a:ext>
            </a:extLst>
          </p:cNvPr>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321E81D3-6862-94D4-8AA6-F35A1B9832D6}"/>
              </a:ext>
            </a:extLst>
          </p:cNvPr>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a:extLst>
              <a:ext uri="{FF2B5EF4-FFF2-40B4-BE49-F238E27FC236}">
                <a16:creationId xmlns:a16="http://schemas.microsoft.com/office/drawing/2014/main" id="{C4D08F13-A2AB-55B1-3622-5131436A06F0}"/>
              </a:ext>
            </a:extLst>
          </p:cNvPr>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a:extLst>
              <a:ext uri="{FF2B5EF4-FFF2-40B4-BE49-F238E27FC236}">
                <a16:creationId xmlns:a16="http://schemas.microsoft.com/office/drawing/2014/main" id="{C6E46EBC-482D-46A4-8D9E-A08F54008277}"/>
              </a:ext>
            </a:extLst>
          </p:cNvPr>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B0F5B6B7-4863-7EF1-B595-846B634F97FE}"/>
              </a:ext>
            </a:extLst>
          </p:cNvPr>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0915660F-B294-FCAA-FF2C-B8EF19680531}"/>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5EB4BB98-7067-0A5B-B198-4CF65BAD84A7}"/>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839AF519-FDBB-6799-753D-CA51636722A8}"/>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14582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7493</TotalTime>
  <Words>1042</Words>
  <Application>Microsoft Office PowerPoint</Application>
  <PresentationFormat>Widescreen</PresentationFormat>
  <Paragraphs>78</Paragraphs>
  <Slides>25</Slides>
  <Notes>8</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Baloo 2</vt:lpstr>
      <vt:lpstr>Englebert</vt:lpstr>
      <vt:lpstr>UTM Bienvenue</vt:lpstr>
      <vt:lpstr>Arial</vt:lpstr>
      <vt:lpstr>Calibri</vt:lpstr>
      <vt:lpstr>Cambria</vt:lpstr>
      <vt:lpstr>Fredoka One</vt:lpstr>
      <vt:lpstr>Nunito</vt:lpstr>
      <vt:lpstr>Times New Roman</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trahuong1977@gmail.com</cp:lastModifiedBy>
  <cp:revision>225</cp:revision>
  <dcterms:created xsi:type="dcterms:W3CDTF">2024-06-19T08:15:46Z</dcterms:created>
  <dcterms:modified xsi:type="dcterms:W3CDTF">2024-11-24T14:12:31Z</dcterms:modified>
</cp:coreProperties>
</file>