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9A064-422A-4AB8-AD69-86684CF1E57B}" type="datetimeFigureOut">
              <a:rPr lang="en-US" smtClean="0"/>
              <a:t>14/11/2024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3872-0AA4-4AAA-B015-35EF616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484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9A064-422A-4AB8-AD69-86684CF1E57B}" type="datetimeFigureOut">
              <a:rPr lang="en-US" smtClean="0"/>
              <a:t>14/11/2024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3872-0AA4-4AAA-B015-35EF616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061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9A064-422A-4AB8-AD69-86684CF1E57B}" type="datetimeFigureOut">
              <a:rPr lang="en-US" smtClean="0"/>
              <a:t>14/11/2024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3872-0AA4-4AAA-B015-35EF616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094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9A064-422A-4AB8-AD69-86684CF1E57B}" type="datetimeFigureOut">
              <a:rPr lang="en-US" smtClean="0"/>
              <a:t>14/11/2024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3872-0AA4-4AAA-B015-35EF616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02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9A064-422A-4AB8-AD69-86684CF1E57B}" type="datetimeFigureOut">
              <a:rPr lang="en-US" smtClean="0"/>
              <a:t>14/11/2024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3872-0AA4-4AAA-B015-35EF616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119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9A064-422A-4AB8-AD69-86684CF1E57B}" type="datetimeFigureOut">
              <a:rPr lang="en-US" smtClean="0"/>
              <a:t>14/11/2024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3872-0AA4-4AAA-B015-35EF616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878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9A064-422A-4AB8-AD69-86684CF1E57B}" type="datetimeFigureOut">
              <a:rPr lang="en-US" smtClean="0"/>
              <a:t>14/11/2024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3872-0AA4-4AAA-B015-35EF616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580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9A064-422A-4AB8-AD69-86684CF1E57B}" type="datetimeFigureOut">
              <a:rPr lang="en-US" smtClean="0"/>
              <a:t>14/11/2024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3872-0AA4-4AAA-B015-35EF616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44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9A064-422A-4AB8-AD69-86684CF1E57B}" type="datetimeFigureOut">
              <a:rPr lang="en-US" smtClean="0"/>
              <a:t>14/11/2024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3872-0AA4-4AAA-B015-35EF616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84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9A064-422A-4AB8-AD69-86684CF1E57B}" type="datetimeFigureOut">
              <a:rPr lang="en-US" smtClean="0"/>
              <a:t>14/11/2024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3872-0AA4-4AAA-B015-35EF616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429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9A064-422A-4AB8-AD69-86684CF1E57B}" type="datetimeFigureOut">
              <a:rPr lang="en-US" smtClean="0"/>
              <a:t>14/11/2024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3872-0AA4-4AAA-B015-35EF616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047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9A064-422A-4AB8-AD69-86684CF1E57B}" type="datetimeFigureOut">
              <a:rPr lang="en-US" smtClean="0"/>
              <a:t>14/11/2024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73872-0AA4-4AAA-B015-35EF61640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31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238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0692"/>
            <a:ext cx="12072135" cy="385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859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9218" y="196588"/>
            <a:ext cx="8106402" cy="675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046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113" y="719191"/>
            <a:ext cx="12391054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512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3329" y="44754"/>
            <a:ext cx="7601935" cy="6910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13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8396" y="-66792"/>
            <a:ext cx="7633698" cy="6947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669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52050" y="563178"/>
            <a:ext cx="1053034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latin typeface="+mj-lt"/>
              </a:rPr>
              <a:t>Bài 2.Viết 3-4 câu kể về một hoạt động em tham gia cùng các bạn.</a:t>
            </a:r>
          </a:p>
          <a:p>
            <a:r>
              <a:rPr lang="en-US" sz="2800" dirty="0">
                <a:latin typeface="+mj-lt"/>
              </a:rPr>
              <a:t>           </a:t>
            </a:r>
            <a:r>
              <a:rPr lang="vi-VN" sz="2800" dirty="0">
                <a:latin typeface="+mj-lt"/>
              </a:rPr>
              <a:t>G</a:t>
            </a:r>
            <a:r>
              <a:rPr lang="en-US" sz="2800" dirty="0" err="1">
                <a:latin typeface="+mj-lt"/>
              </a:rPr>
              <a:t>ợi</a:t>
            </a:r>
            <a:r>
              <a:rPr lang="en-US" sz="2800" dirty="0">
                <a:latin typeface="+mj-lt"/>
              </a:rPr>
              <a:t> ý</a:t>
            </a:r>
            <a:r>
              <a:rPr lang="vi-VN" sz="2800" dirty="0">
                <a:latin typeface="+mj-lt"/>
              </a:rPr>
              <a:t>:</a:t>
            </a:r>
          </a:p>
          <a:p>
            <a:pPr indent="747713"/>
            <a:r>
              <a:rPr lang="vi-VN" sz="2800" dirty="0">
                <a:latin typeface="+mj-lt"/>
              </a:rPr>
              <a:t>-Em đã tham gia hoạt động gì cùng các bạn? (học tập,vui chơi,…)</a:t>
            </a:r>
          </a:p>
          <a:p>
            <a:pPr indent="747713"/>
            <a:r>
              <a:rPr lang="vi-VN" sz="2800" dirty="0">
                <a:latin typeface="+mj-lt"/>
              </a:rPr>
              <a:t>-Hoạt động đó diễn ra ở đâu?Có những bạn nào cùng tham gia?</a:t>
            </a:r>
          </a:p>
          <a:p>
            <a:pPr indent="747713"/>
            <a:r>
              <a:rPr lang="vi-VN" sz="2800" dirty="0">
                <a:latin typeface="+mj-lt"/>
              </a:rPr>
              <a:t>-Em và các bạn đã làm những việc gì?</a:t>
            </a:r>
          </a:p>
          <a:p>
            <a:pPr indent="747713"/>
            <a:r>
              <a:rPr lang="vi-VN" sz="2800" dirty="0">
                <a:latin typeface="+mj-lt"/>
              </a:rPr>
              <a:t>-Em cảm thấy thế nào khi tham gia hoạt động đó?</a:t>
            </a:r>
          </a:p>
        </p:txBody>
      </p:sp>
      <p:sp>
        <p:nvSpPr>
          <p:cNvPr id="5" name="Rectangle 4"/>
          <p:cNvSpPr/>
          <p:nvPr/>
        </p:nvSpPr>
        <p:spPr>
          <a:xfrm>
            <a:off x="1150374" y="3585920"/>
            <a:ext cx="1004856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62865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62865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3-4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62865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4827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117</Words>
  <Application>Microsoft Office PowerPoint</Application>
  <PresentationFormat>Widescreen</PresentationFormat>
  <Paragraphs>10</Paragraphs>
  <Slides>7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6</cp:revision>
  <dcterms:created xsi:type="dcterms:W3CDTF">2024-11-13T09:47:59Z</dcterms:created>
  <dcterms:modified xsi:type="dcterms:W3CDTF">2024-11-14T01:37:56Z</dcterms:modified>
</cp:coreProperties>
</file>