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A534-7B47-4FD7-838E-08B79E480FA7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C02F-8EDD-41E1-94BB-9B9607A70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8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A534-7B47-4FD7-838E-08B79E480FA7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C02F-8EDD-41E1-94BB-9B9607A70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9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A534-7B47-4FD7-838E-08B79E480FA7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C02F-8EDD-41E1-94BB-9B9607A70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4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A534-7B47-4FD7-838E-08B79E480FA7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C02F-8EDD-41E1-94BB-9B9607A70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5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A534-7B47-4FD7-838E-08B79E480FA7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C02F-8EDD-41E1-94BB-9B9607A70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8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A534-7B47-4FD7-838E-08B79E480FA7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C02F-8EDD-41E1-94BB-9B9607A70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0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A534-7B47-4FD7-838E-08B79E480FA7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C02F-8EDD-41E1-94BB-9B9607A70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3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A534-7B47-4FD7-838E-08B79E480FA7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C02F-8EDD-41E1-94BB-9B9607A70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2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A534-7B47-4FD7-838E-08B79E480FA7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C02F-8EDD-41E1-94BB-9B9607A70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6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A534-7B47-4FD7-838E-08B79E480FA7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C02F-8EDD-41E1-94BB-9B9607A70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A534-7B47-4FD7-838E-08B79E480FA7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C02F-8EDD-41E1-94BB-9B9607A70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4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DA534-7B47-4FD7-838E-08B79E480FA7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5C02F-8EDD-41E1-94BB-9B9607A70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9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2" y="1841863"/>
            <a:ext cx="3513908" cy="4271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052" y="1841863"/>
            <a:ext cx="3370218" cy="4271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2" y="1841863"/>
            <a:ext cx="4062547" cy="427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2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9" y="549810"/>
            <a:ext cx="10332721" cy="54329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67051" y="6100354"/>
            <a:ext cx="3958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thang ở Sa Pa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61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52697"/>
            <a:ext cx="10554789" cy="5199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3988" y="5695405"/>
            <a:ext cx="6139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70262"/>
            <a:ext cx="10776857" cy="48463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7154" y="5590903"/>
            <a:ext cx="6322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9" y="0"/>
            <a:ext cx="11495314" cy="5904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9326" y="6074228"/>
            <a:ext cx="764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01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149" y="313509"/>
            <a:ext cx="10763794" cy="54733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1737" y="6165669"/>
            <a:ext cx="404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8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352696"/>
            <a:ext cx="9875520" cy="54733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6606" y="6074227"/>
            <a:ext cx="5603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1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43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41</cp:revision>
  <dcterms:created xsi:type="dcterms:W3CDTF">2022-03-16T13:31:28Z</dcterms:created>
  <dcterms:modified xsi:type="dcterms:W3CDTF">2022-03-16T14:17:26Z</dcterms:modified>
</cp:coreProperties>
</file>