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60" r:id="rId4"/>
    <p:sldId id="290" r:id="rId5"/>
    <p:sldId id="270" r:id="rId6"/>
    <p:sldId id="268" r:id="rId7"/>
    <p:sldId id="271" r:id="rId8"/>
    <p:sldId id="272" r:id="rId9"/>
    <p:sldId id="273" r:id="rId10"/>
    <p:sldId id="274" r:id="rId11"/>
    <p:sldId id="279" r:id="rId12"/>
    <p:sldId id="276" r:id="rId13"/>
    <p:sldId id="277" r:id="rId14"/>
    <p:sldId id="278" r:id="rId15"/>
    <p:sldId id="286" r:id="rId16"/>
    <p:sldId id="266" r:id="rId17"/>
    <p:sldId id="294" r:id="rId18"/>
    <p:sldId id="296" r:id="rId19"/>
    <p:sldId id="297" r:id="rId20"/>
    <p:sldId id="298" r:id="rId21"/>
    <p:sldId id="281" r:id="rId22"/>
    <p:sldId id="295" r:id="rId23"/>
    <p:sldId id="291" r:id="rId24"/>
    <p:sldId id="299" r:id="rId25"/>
    <p:sldId id="292" r:id="rId26"/>
    <p:sldId id="300" r:id="rId27"/>
    <p:sldId id="301" r:id="rId28"/>
    <p:sldId id="259" r:id="rId29"/>
    <p:sldId id="261" r:id="rId30"/>
    <p:sldId id="262" r:id="rId31"/>
    <p:sldId id="263" r:id="rId32"/>
    <p:sldId id="264" r:id="rId33"/>
    <p:sldId id="265" r:id="rId34"/>
    <p:sldId id="267" r:id="rId35"/>
  </p:sldIdLst>
  <p:sldSz cx="18288000" cy="10287000"/>
  <p:notesSz cx="6858000" cy="9144000"/>
  <p:embeddedFontLst>
    <p:embeddedFont>
      <p:font typeface="HP001 5H" panose="020B0603050302020204" pitchFamily="34" charset="0"/>
      <p:bold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P001" panose="020B0604020202020204" charset="0"/>
      <p:regular r:id="rId48"/>
      <p:bold r:id="rId49"/>
    </p:embeddedFont>
    <p:embeddedFont>
      <p:font typeface="Lilita One" panose="020B0604020202020204" charset="0"/>
      <p:regular r:id="rId50"/>
    </p:embeddedFont>
    <p:embeddedFont>
      <p:font typeface="Sniglet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Microsoft YaHei" panose="020B0503020204020204" pitchFamily="34" charset="-122"/>
      <p:regular r:id="rId54"/>
      <p:bold r:id="rId55"/>
    </p:embeddedFont>
    <p:embeddedFont>
      <p:font typeface="Arial-Rounded" panose="020B0500000000000000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B6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66C11-E135-48C3-9DB4-250A47EBB22A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BB5FC-99E9-40AB-A554-1EB548B88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5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1616" y="-3473553"/>
            <a:ext cx="9524769" cy="174835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862868" y="-789246"/>
            <a:ext cx="4530174" cy="47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a%20NEN\GADT\GIAO%20AN%20DIEN%20TU%20KHOI%204\T&#272;\giao%20an%20tap%20doc-%20canh%20dieu%20tuoi%20tho\CanhDieuTuoiTho-HienThuc_q2w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6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4" Type="http://schemas.openxmlformats.org/officeDocument/2006/relationships/image" Target="../media/image43.png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/>
          <p:nvPr/>
        </p:nvSpPr>
        <p:spPr>
          <a:xfrm rot="1983567">
            <a:off x="3365849" y="-818741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32" name="Picture 8" descr="Bạn có yêu mặt trời không? | Thị Trấn Buồn Tê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912" y="3046"/>
            <a:ext cx="3666244" cy="325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16306800" y="9182100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16306800" y="9182100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H="1">
            <a:off x="-654801" y="4246418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/>
          <p:cNvSpPr/>
          <p:nvPr/>
        </p:nvSpPr>
        <p:spPr>
          <a:xfrm>
            <a:off x="83585" y="700950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0481"/>
            </a:stretch>
          </a:blipFill>
        </p:spPr>
      </p:sp>
      <p:sp>
        <p:nvSpPr>
          <p:cNvPr id="8" name="Arrow: Left 7">
            <a:hlinkClick r:id="rId4" action="ppaction://hlinksldjump"/>
          </p:cNvPr>
          <p:cNvSpPr/>
          <p:nvPr/>
        </p:nvSpPr>
        <p:spPr>
          <a:xfrm>
            <a:off x="16390385" y="9063068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TRỞ LẠI</a:t>
            </a:r>
          </a:p>
        </p:txBody>
      </p:sp>
      <p:sp>
        <p:nvSpPr>
          <p:cNvPr id="12" name="TextBox 17"/>
          <p:cNvSpPr txBox="1"/>
          <p:nvPr/>
        </p:nvSpPr>
        <p:spPr>
          <a:xfrm>
            <a:off x="1247853" y="2916260"/>
            <a:ext cx="1478080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Buổi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sớm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mai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ông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mặt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trời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nhô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lên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từ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biển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1045" y="5600700"/>
            <a:ext cx="4347155" cy="4961544"/>
          </a:xfrm>
          <a:custGeom>
            <a:avLst/>
            <a:gdLst/>
            <a:ahLst/>
            <a:cxnLst/>
            <a:rect l="l" t="t" r="r" b="b"/>
            <a:pathLst>
              <a:path w="5725226" h="6326217">
                <a:moveTo>
                  <a:pt x="0" y="0"/>
                </a:moveTo>
                <a:lnTo>
                  <a:pt x="5725226" y="0"/>
                </a:lnTo>
                <a:lnTo>
                  <a:pt x="5725226" y="6326217"/>
                </a:lnTo>
                <a:lnTo>
                  <a:pt x="0" y="6326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7"/>
          <p:cNvSpPr txBox="1"/>
          <p:nvPr/>
        </p:nvSpPr>
        <p:spPr>
          <a:xfrm>
            <a:off x="1676400" y="2912673"/>
            <a:ext cx="124154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41403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5680280" y="4022474"/>
            <a:ext cx="3492884" cy="1146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129673" y="2789153"/>
            <a:ext cx="2043335" cy="1146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692567" y="2769549"/>
            <a:ext cx="1316870" cy="1150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4361355" y="6591300"/>
            <a:ext cx="3926645" cy="3695700"/>
          </a:xfrm>
          <a:custGeom>
            <a:avLst/>
            <a:gdLst/>
            <a:ahLst/>
            <a:cxnLst/>
            <a:rect l="l" t="t" r="r" b="b"/>
            <a:pathLst>
              <a:path w="5825445" h="6763941">
                <a:moveTo>
                  <a:pt x="0" y="0"/>
                </a:moveTo>
                <a:lnTo>
                  <a:pt x="5825445" y="0"/>
                </a:lnTo>
                <a:lnTo>
                  <a:pt x="5825445" y="6763941"/>
                </a:lnTo>
                <a:lnTo>
                  <a:pt x="0" y="6763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620000" y="266700"/>
            <a:ext cx="2337476" cy="156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919209" y="-1178894"/>
            <a:ext cx="3630460" cy="3568440"/>
          </a:xfrm>
          <a:custGeom>
            <a:avLst/>
            <a:gdLst/>
            <a:ahLst/>
            <a:cxnLst/>
            <a:rect l="l" t="t" r="r" b="b"/>
            <a:pathLst>
              <a:path w="3630460" h="3568440">
                <a:moveTo>
                  <a:pt x="0" y="0"/>
                </a:moveTo>
                <a:lnTo>
                  <a:pt x="3630461" y="0"/>
                </a:lnTo>
                <a:lnTo>
                  <a:pt x="3630461" y="3568440"/>
                </a:lnTo>
                <a:lnTo>
                  <a:pt x="0" y="356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TextBox 13"/>
          <p:cNvSpPr txBox="1"/>
          <p:nvPr/>
        </p:nvSpPr>
        <p:spPr>
          <a:xfrm>
            <a:off x="5326609" y="2387362"/>
            <a:ext cx="216357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7070543" y="2432823"/>
            <a:ext cx="229800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5903107" y="3505011"/>
            <a:ext cx="3045801" cy="149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uộc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4726599" y="203154"/>
            <a:ext cx="3045801" cy="156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698700" y="5859303"/>
            <a:ext cx="247704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ruốc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1933930" y="7333418"/>
            <a:ext cx="247704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buốt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4691842" y="5859305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luộc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4894579" y="7333418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muốt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1865726" y="5869427"/>
            <a:ext cx="25908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7624234" y="7310644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ruột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10556991" y="5904764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thuộc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10468008" y="7333418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297262" y="1557176"/>
            <a:ext cx="130549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906180" y="1557176"/>
            <a:ext cx="130549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: Rounded Corners 4">
            <a:extLst/>
          </p:cNvPr>
          <p:cNvSpPr/>
          <p:nvPr/>
        </p:nvSpPr>
        <p:spPr>
          <a:xfrm>
            <a:off x="232676" y="149473"/>
            <a:ext cx="2662923" cy="63846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Đọ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TextBox 13"/>
          <p:cNvSpPr txBox="1"/>
          <p:nvPr/>
        </p:nvSpPr>
        <p:spPr>
          <a:xfrm>
            <a:off x="2204815" y="5849183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4921147" y="5849183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7906180" y="5859302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5" name="TextBox 13"/>
          <p:cNvSpPr txBox="1"/>
          <p:nvPr/>
        </p:nvSpPr>
        <p:spPr>
          <a:xfrm>
            <a:off x="2251105" y="7323293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6" name="TextBox 13"/>
          <p:cNvSpPr txBox="1"/>
          <p:nvPr/>
        </p:nvSpPr>
        <p:spPr>
          <a:xfrm>
            <a:off x="11021612" y="5899700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1" name="TextBox 13"/>
          <p:cNvSpPr txBox="1"/>
          <p:nvPr/>
        </p:nvSpPr>
        <p:spPr>
          <a:xfrm>
            <a:off x="5345222" y="7333418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2" name="TextBox 13"/>
          <p:cNvSpPr txBox="1"/>
          <p:nvPr/>
        </p:nvSpPr>
        <p:spPr>
          <a:xfrm>
            <a:off x="7907050" y="7323293"/>
            <a:ext cx="229800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10816924" y="7337109"/>
            <a:ext cx="2137076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37677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3" grpId="0" animBg="1"/>
      <p:bldP spid="42" grpId="0" animBg="1"/>
      <p:bldP spid="1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31" grpId="0"/>
      <p:bldP spid="32" grpId="0"/>
      <p:bldP spid="33" grpId="0"/>
      <p:bldP spid="45" grpId="0"/>
      <p:bldP spid="46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13857"/>
            <a:ext cx="7740603" cy="4724400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4876800" y="6738257"/>
            <a:ext cx="76200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ngọn</a:t>
            </a:r>
            <a:r>
              <a:rPr lang="en-US" sz="88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88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đuốc</a:t>
            </a:r>
            <a:endParaRPr lang="en-US" sz="88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9296400" y="6738257"/>
            <a:ext cx="2209800" cy="1545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88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257300"/>
            <a:ext cx="8839200" cy="5480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768" y="2130878"/>
            <a:ext cx="6725663" cy="3733800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4883727" y="6591300"/>
            <a:ext cx="9181167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viên</a:t>
            </a:r>
            <a:r>
              <a:rPr lang="en-US" sz="88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88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thuốc</a:t>
            </a:r>
            <a:endParaRPr lang="en-US" sz="88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9989127" y="6591300"/>
            <a:ext cx="2209800" cy="1545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88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257300"/>
            <a:ext cx="8839200" cy="5480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5486400" y="6210300"/>
            <a:ext cx="716339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con </a:t>
            </a:r>
            <a:r>
              <a:rPr lang="en-US" sz="88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chuột</a:t>
            </a:r>
            <a:endParaRPr lang="en-US" sz="88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pic>
        <p:nvPicPr>
          <p:cNvPr id="4" name="chuột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257300"/>
            <a:ext cx="8077200" cy="3890927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9601200" y="6210300"/>
            <a:ext cx="2209800" cy="1545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88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1257300"/>
            <a:ext cx="9220200" cy="525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4361355" y="6019800"/>
            <a:ext cx="3926645" cy="3695700"/>
          </a:xfrm>
          <a:custGeom>
            <a:avLst/>
            <a:gdLst/>
            <a:ahLst/>
            <a:cxnLst/>
            <a:rect l="l" t="t" r="r" b="b"/>
            <a:pathLst>
              <a:path w="5825445" h="6763941">
                <a:moveTo>
                  <a:pt x="0" y="0"/>
                </a:moveTo>
                <a:lnTo>
                  <a:pt x="5825445" y="0"/>
                </a:lnTo>
                <a:lnTo>
                  <a:pt x="5825445" y="6763941"/>
                </a:lnTo>
                <a:lnTo>
                  <a:pt x="0" y="6763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19209" y="-1178894"/>
            <a:ext cx="3630460" cy="3568440"/>
          </a:xfrm>
          <a:custGeom>
            <a:avLst/>
            <a:gdLst/>
            <a:ahLst/>
            <a:cxnLst/>
            <a:rect l="l" t="t" r="r" b="b"/>
            <a:pathLst>
              <a:path w="3630460" h="3568440">
                <a:moveTo>
                  <a:pt x="0" y="0"/>
                </a:moveTo>
                <a:lnTo>
                  <a:pt x="3630461" y="0"/>
                </a:lnTo>
                <a:lnTo>
                  <a:pt x="3630461" y="3568440"/>
                </a:lnTo>
                <a:lnTo>
                  <a:pt x="0" y="356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253" y="3134136"/>
            <a:ext cx="2590800" cy="15812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453" y="3057936"/>
            <a:ext cx="2575723" cy="1429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1209" y="2905536"/>
            <a:ext cx="2590146" cy="1826080"/>
          </a:xfrm>
          <a:prstGeom prst="rect">
            <a:avLst/>
          </a:prstGeom>
        </p:spPr>
      </p:pic>
      <p:sp>
        <p:nvSpPr>
          <p:cNvPr id="31" name="TextBox 13"/>
          <p:cNvSpPr txBox="1"/>
          <p:nvPr/>
        </p:nvSpPr>
        <p:spPr>
          <a:xfrm>
            <a:off x="2062143" y="4277136"/>
            <a:ext cx="4416114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ngọn</a:t>
            </a: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đuốc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6478257" y="4277136"/>
            <a:ext cx="4416114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viên</a:t>
            </a: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thuốc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0858225" y="4277136"/>
            <a:ext cx="440495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con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chuột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50" name="Rectangle: Rounded Corners 4">
            <a:extLst/>
          </p:cNvPr>
          <p:cNvSpPr/>
          <p:nvPr/>
        </p:nvSpPr>
        <p:spPr>
          <a:xfrm>
            <a:off x="232676" y="149473"/>
            <a:ext cx="2635891" cy="63846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Đọ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67127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4845730" y="2247900"/>
            <a:ext cx="5156728" cy="2333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61355" y="6591300"/>
            <a:ext cx="3926645" cy="3695700"/>
          </a:xfrm>
          <a:custGeom>
            <a:avLst/>
            <a:gdLst/>
            <a:ahLst/>
            <a:cxnLst/>
            <a:rect l="l" t="t" r="r" b="b"/>
            <a:pathLst>
              <a:path w="5825445" h="6763941">
                <a:moveTo>
                  <a:pt x="0" y="0"/>
                </a:moveTo>
                <a:lnTo>
                  <a:pt x="5825445" y="0"/>
                </a:lnTo>
                <a:lnTo>
                  <a:pt x="5825445" y="6763941"/>
                </a:lnTo>
                <a:lnTo>
                  <a:pt x="0" y="6763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47509" y="113278"/>
            <a:ext cx="2337476" cy="156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6453000" y="0"/>
            <a:ext cx="1835000" cy="1895701"/>
          </a:xfrm>
          <a:custGeom>
            <a:avLst/>
            <a:gdLst/>
            <a:ahLst/>
            <a:cxnLst/>
            <a:rect l="l" t="t" r="r" b="b"/>
            <a:pathLst>
              <a:path w="3630460" h="3568440">
                <a:moveTo>
                  <a:pt x="0" y="0"/>
                </a:moveTo>
                <a:lnTo>
                  <a:pt x="3630461" y="0"/>
                </a:lnTo>
                <a:lnTo>
                  <a:pt x="3630461" y="3568440"/>
                </a:lnTo>
                <a:lnTo>
                  <a:pt x="0" y="356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29" y="7581900"/>
            <a:ext cx="2590800" cy="15812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229" y="7453839"/>
            <a:ext cx="2575723" cy="1429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985" y="7113328"/>
            <a:ext cx="2590146" cy="1826080"/>
          </a:xfrm>
          <a:prstGeom prst="rect">
            <a:avLst/>
          </a:prstGeom>
        </p:spPr>
      </p:pic>
      <p:sp>
        <p:nvSpPr>
          <p:cNvPr id="27" name="TextBox 13"/>
          <p:cNvSpPr txBox="1"/>
          <p:nvPr/>
        </p:nvSpPr>
        <p:spPr>
          <a:xfrm>
            <a:off x="5110263" y="1831665"/>
            <a:ext cx="216357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7784651" y="1682362"/>
            <a:ext cx="229800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5927292" y="2858652"/>
            <a:ext cx="3045801" cy="149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72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uộc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3803709" y="203154"/>
            <a:ext cx="3045801" cy="156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uôc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429616" y="8553761"/>
            <a:ext cx="4416114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ngọn</a:t>
            </a: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đuốc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4992033" y="8532419"/>
            <a:ext cx="4416114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viên</a:t>
            </a: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thuốc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9372001" y="8522524"/>
            <a:ext cx="4416114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con </a:t>
            </a: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chuột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109358" y="4255174"/>
            <a:ext cx="2477042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ruốc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1326667" y="5499719"/>
            <a:ext cx="247704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buốt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4102500" y="4255175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luộc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4219767" y="5500292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muốt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1233297" y="4255219"/>
            <a:ext cx="25908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cuốc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7052479" y="5459697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ruột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10002458" y="4255174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thuộc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10002458" y="5453678"/>
            <a:ext cx="2590800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6000" dirty="0" err="1"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tuột</a:t>
            </a:r>
            <a:endParaRPr lang="en-US" sz="6000" dirty="0"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4442739" y="1557176"/>
            <a:ext cx="130549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280905" y="1519076"/>
            <a:ext cx="130549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: Rounded Corners 4">
            <a:extLst/>
          </p:cNvPr>
          <p:cNvSpPr/>
          <p:nvPr/>
        </p:nvSpPr>
        <p:spPr>
          <a:xfrm>
            <a:off x="232676" y="149473"/>
            <a:ext cx="2635891" cy="63846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Đọ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6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6648450" y="1758954"/>
            <a:ext cx="67849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vi-VN" sz="11200">
                <a:solidFill>
                  <a:srgbClr val="FFFFFF"/>
                </a:solidFill>
                <a:latin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231542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23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64" y="2823818"/>
            <a:ext cx="15240000" cy="43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62600" y="2779574"/>
            <a:ext cx="19094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ĎŌ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6945" y="2779574"/>
            <a:ext cx="19672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″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27564" y="4914900"/>
            <a:ext cx="6130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wgŧ đuǬ 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57855" y="4914900"/>
            <a:ext cx="6463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lang="el-GR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Ϊ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l-GR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ε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uŎ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70356" y="254412"/>
            <a:ext cx="2673144" cy="1143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Viết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endParaRPr lang="vi-VN" sz="7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184356"/>
            <a:ext cx="1371600" cy="1257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vi-VN" sz="7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6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0300" y="309770"/>
            <a:ext cx="13373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 GIÁO DỤC VÀ ĐÀO TẠO HUYỆN TIÊN LÃNG</a:t>
            </a:r>
            <a:endParaRPr lang="en-US" sz="3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vi-VN" sz="3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HỘI THI GIÁO VIÊN </a:t>
            </a:r>
            <a:r>
              <a:rPr lang="en-US" sz="3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 </a:t>
            </a:r>
            <a:r>
              <a:rPr lang="vi-VN" sz="3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GIỎI CẤP HUYỆN </a:t>
            </a:r>
            <a:endParaRPr lang="en-US" sz="3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8850" y="2095500"/>
            <a:ext cx="144073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TIẾNG VIỆT 1</a:t>
            </a:r>
          </a:p>
          <a:p>
            <a:pPr algn="ctr"/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67.</a:t>
            </a:r>
            <a:r>
              <a:rPr lang="vi-VN" sz="5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accent4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uôc uôt </a:t>
            </a:r>
          </a:p>
          <a:p>
            <a:pPr algn="ctr"/>
            <a:endParaRPr lang="vi-VN" sz="5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Họ và tên giáo viên: Trần Thu Hà 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Đơn vị công tác: Trường Tiểu học Tiên Thanh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en-US" sz="5400" u="sng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39432"/>
      </p:ext>
    </p:extLst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1115"/>
            <a:ext cx="15240000" cy="435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62600" y="2653793"/>
            <a:ext cx="19094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ĎŌ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6945" y="2646870"/>
            <a:ext cx="19672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″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70356" y="254412"/>
            <a:ext cx="2673144" cy="1143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Viết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endParaRPr lang="vi-VN" sz="7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184356"/>
            <a:ext cx="1371600" cy="1257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vi-VN" sz="7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8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952500"/>
            <a:ext cx="206502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47700"/>
            <a:ext cx="17678400" cy="83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832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7617"/>
            <a:ext cx="15240000" cy="437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86000" y="2703374"/>
            <a:ext cx="6084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wgŧ đuǬ 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0" y="4838700"/>
            <a:ext cx="6463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lang="el-GR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Ϊ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l-GR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ε</a:t>
            </a:r>
            <a:r>
              <a:rPr lang="vi-VN" sz="10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uŎ</a:t>
            </a:r>
            <a:endParaRPr lang="vi-VN" sz="108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70356" y="254412"/>
            <a:ext cx="2673144" cy="1143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Viết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endParaRPr lang="vi-VN" sz="7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184356"/>
            <a:ext cx="1371600" cy="1257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lang="vi-VN" sz="7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9" y="1828800"/>
            <a:ext cx="7834070" cy="63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7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676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1676403" y="0"/>
            <a:ext cx="1579245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rân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KÝnh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qu</a:t>
            </a:r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ý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thÇy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c«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gi¸o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m¹nh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khoÎ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!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c¸c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em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ch¨m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ngoan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häc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giái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!</a:t>
            </a:r>
          </a:p>
        </p:txBody>
      </p:sp>
      <p:pic>
        <p:nvPicPr>
          <p:cNvPr id="55303" name="Picture 8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5068886" y="5068889"/>
            <a:ext cx="10287000" cy="1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220700" y="5067300"/>
            <a:ext cx="1028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0"/>
            <a:ext cx="1828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CanhDieuTuoiTho-HienThuc_q2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869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9521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19" fill="hold"/>
                                        <p:tgtEl>
                                          <p:spTgt spid="20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670307" y="2184424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64458" y="-1814493"/>
            <a:ext cx="9326859" cy="7473146"/>
          </a:xfrm>
          <a:custGeom>
            <a:avLst/>
            <a:gdLst/>
            <a:ahLst/>
            <a:cxnLst/>
            <a:rect l="l" t="t" r="r" b="b"/>
            <a:pathLst>
              <a:path w="9326859" h="7473146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58837" y="4881902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24328" y="-60569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09896" y="-2698159"/>
            <a:ext cx="9593559" cy="9505793"/>
          </a:xfrm>
          <a:custGeom>
            <a:avLst/>
            <a:gdLst/>
            <a:ahLst/>
            <a:cxnLst/>
            <a:rect l="l" t="t" r="r" b="b"/>
            <a:pathLst>
              <a:path w="9593559" h="9505793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6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93721" y="7185520"/>
            <a:ext cx="19475442" cy="11669036"/>
          </a:xfrm>
          <a:custGeom>
            <a:avLst/>
            <a:gdLst/>
            <a:ahLst/>
            <a:cxnLst/>
            <a:rect l="l" t="t" r="r" b="b"/>
            <a:pathLst>
              <a:path w="19475442" h="11669036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41158" y="8024785"/>
            <a:ext cx="4501772" cy="2335294"/>
          </a:xfrm>
          <a:custGeom>
            <a:avLst/>
            <a:gdLst/>
            <a:ahLst/>
            <a:cxnLst/>
            <a:rect l="l" t="t" r="r" b="b"/>
            <a:pathLst>
              <a:path w="4501772" h="2335294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1071" y="4582617"/>
            <a:ext cx="3852296" cy="5205805"/>
          </a:xfrm>
          <a:custGeom>
            <a:avLst/>
            <a:gdLst/>
            <a:ahLst/>
            <a:cxnLst/>
            <a:rect l="l" t="t" r="r" b="b"/>
            <a:pathLst>
              <a:path w="3852296" h="5205805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426043" y="8939185"/>
            <a:ext cx="2993023" cy="1552630"/>
          </a:xfrm>
          <a:custGeom>
            <a:avLst/>
            <a:gdLst/>
            <a:ahLst/>
            <a:cxnLst/>
            <a:rect l="l" t="t" r="r" b="b"/>
            <a:pathLst>
              <a:path w="2993023" h="1552630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3844" y="-181449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891256" y="4276745"/>
            <a:ext cx="3201099" cy="3111291"/>
            <a:chOff x="0" y="0"/>
            <a:chExt cx="4268132" cy="414838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43088" cy="819435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19435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46028" y="2457491"/>
              <a:ext cx="3976076" cy="1131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2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Avoidance of certain situations, such as refusing to go to school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23507" y="414413"/>
              <a:ext cx="2221118" cy="1659781"/>
            </a:xfrm>
            <a:custGeom>
              <a:avLst/>
              <a:gdLst/>
              <a:ahLst/>
              <a:cxnLst/>
              <a:rect l="l" t="t" r="r" b="b"/>
              <a:pathLst>
                <a:path w="2221118" h="1659781">
                  <a:moveTo>
                    <a:pt x="0" y="0"/>
                  </a:moveTo>
                  <a:lnTo>
                    <a:pt x="2221118" y="0"/>
                  </a:lnTo>
                  <a:lnTo>
                    <a:pt x="2221118" y="1659781"/>
                  </a:lnTo>
                  <a:lnTo>
                    <a:pt x="0" y="1659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58105" y="447982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419066" y="4276745"/>
            <a:ext cx="3201099" cy="3111291"/>
            <a:chOff x="0" y="0"/>
            <a:chExt cx="4268132" cy="41483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43088" cy="819435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19435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572446" y="369233"/>
              <a:ext cx="1291288" cy="1830671"/>
            </a:xfrm>
            <a:custGeom>
              <a:avLst/>
              <a:gdLst/>
              <a:ahLst/>
              <a:cxnLst/>
              <a:rect l="l" t="t" r="r" b="b"/>
              <a:pathLst>
                <a:path w="1291288" h="1830671">
                  <a:moveTo>
                    <a:pt x="0" y="0"/>
                  </a:moveTo>
                  <a:lnTo>
                    <a:pt x="1291288" y="0"/>
                  </a:lnTo>
                  <a:lnTo>
                    <a:pt x="1291288" y="1830671"/>
                  </a:lnTo>
                  <a:lnTo>
                    <a:pt x="0" y="1830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8105" y="447982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296560" y="2406199"/>
              <a:ext cx="3691213" cy="1271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Changes in mood, behavior, sleep, or appetite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237936" y="6575700"/>
            <a:ext cx="4343920" cy="2041642"/>
          </a:xfrm>
          <a:custGeom>
            <a:avLst/>
            <a:gdLst/>
            <a:ahLst/>
            <a:cxnLst/>
            <a:rect l="l" t="t" r="r" b="b"/>
            <a:pathLst>
              <a:path w="4343920" h="2041642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083436" y="6874604"/>
            <a:ext cx="4017838" cy="3485475"/>
          </a:xfrm>
          <a:custGeom>
            <a:avLst/>
            <a:gdLst/>
            <a:ahLst/>
            <a:cxnLst/>
            <a:rect l="l" t="t" r="r" b="b"/>
            <a:pathLst>
              <a:path w="4017838" h="3485475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486836" y="4276745"/>
            <a:ext cx="3201099" cy="3111291"/>
            <a:chOff x="0" y="0"/>
            <a:chExt cx="4268132" cy="41483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43088" cy="819435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19435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961106" y="414413"/>
              <a:ext cx="2345921" cy="1731716"/>
            </a:xfrm>
            <a:custGeom>
              <a:avLst/>
              <a:gdLst/>
              <a:ahLst/>
              <a:cxnLst/>
              <a:rect l="l" t="t" r="r" b="b"/>
              <a:pathLst>
                <a:path w="2345921" h="1731716">
                  <a:moveTo>
                    <a:pt x="0" y="0"/>
                  </a:moveTo>
                  <a:lnTo>
                    <a:pt x="2345920" y="0"/>
                  </a:lnTo>
                  <a:lnTo>
                    <a:pt x="2345920" y="1731716"/>
                  </a:lnTo>
                  <a:lnTo>
                    <a:pt x="0" y="1731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8105" y="394207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471356" y="2581104"/>
              <a:ext cx="3325419" cy="86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Withdrawal from social interaction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959027" y="4276745"/>
            <a:ext cx="3201099" cy="3111291"/>
            <a:chOff x="0" y="0"/>
            <a:chExt cx="4268132" cy="414838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43088" cy="819435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19435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314099" y="381933"/>
              <a:ext cx="1639935" cy="2083058"/>
            </a:xfrm>
            <a:custGeom>
              <a:avLst/>
              <a:gdLst/>
              <a:ahLst/>
              <a:cxnLst/>
              <a:rect l="l" t="t" r="r" b="b"/>
              <a:pathLst>
                <a:path w="1639935" h="2083058">
                  <a:moveTo>
                    <a:pt x="0" y="0"/>
                  </a:moveTo>
                  <a:lnTo>
                    <a:pt x="1639934" y="0"/>
                  </a:lnTo>
                  <a:lnTo>
                    <a:pt x="1639934" y="2083058"/>
                  </a:lnTo>
                  <a:lnTo>
                    <a:pt x="0" y="2083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258105" y="541570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471356" y="2708261"/>
              <a:ext cx="3325419" cy="86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Unexplained injury or loss of property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5101881" y="3018534"/>
            <a:ext cx="811648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It's crucial to recognize the signs of bullying: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303190" y="1514219"/>
            <a:ext cx="7713871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RECOGNIZING THE SIGNS OF BULLYING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rot="142866" flipH="1">
            <a:off x="-2153489" y="-1505757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97231" y="1104735"/>
            <a:ext cx="5512841" cy="2859786"/>
          </a:xfrm>
          <a:custGeom>
            <a:avLst/>
            <a:gdLst/>
            <a:ahLst/>
            <a:cxnLst/>
            <a:rect l="l" t="t" r="r" b="b"/>
            <a:pathLst>
              <a:path w="5512841" h="2859786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63764" y="-559201"/>
            <a:ext cx="8030929" cy="4036099"/>
          </a:xfrm>
          <a:custGeom>
            <a:avLst/>
            <a:gdLst/>
            <a:ahLst/>
            <a:cxnLst/>
            <a:rect l="l" t="t" r="r" b="b"/>
            <a:pathLst>
              <a:path w="8030929" h="403609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t="-1609" b="-160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09719" y="2224503"/>
            <a:ext cx="3665236" cy="1901341"/>
          </a:xfrm>
          <a:custGeom>
            <a:avLst/>
            <a:gdLst/>
            <a:ahLst/>
            <a:cxnLst/>
            <a:rect l="l" t="t" r="r" b="b"/>
            <a:pathLst>
              <a:path w="3665236" h="1901341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41025" y="3400815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13926" y="3850651"/>
            <a:ext cx="12375147" cy="6284325"/>
          </a:xfrm>
          <a:custGeom>
            <a:avLst/>
            <a:gdLst/>
            <a:ahLst/>
            <a:cxnLst/>
            <a:rect l="l" t="t" r="r" b="b"/>
            <a:pathLst>
              <a:path w="12375147" h="6284325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r="-6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33024" y="3850651"/>
            <a:ext cx="11841151" cy="8229600"/>
          </a:xfrm>
          <a:custGeom>
            <a:avLst/>
            <a:gdLst/>
            <a:ahLst/>
            <a:cxnLst/>
            <a:rect l="l" t="t" r="r" b="b"/>
            <a:pathLst>
              <a:path w="11841151" h="8229600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915" y="-818956"/>
            <a:ext cx="7444591" cy="8229600"/>
          </a:xfrm>
          <a:custGeom>
            <a:avLst/>
            <a:gdLst/>
            <a:ahLst/>
            <a:cxnLst/>
            <a:rect l="l" t="t" r="r" b="b"/>
            <a:pathLst>
              <a:path w="7444591" h="8229600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370939" y="1766294"/>
            <a:ext cx="4044204" cy="6754411"/>
          </a:xfrm>
          <a:custGeom>
            <a:avLst/>
            <a:gdLst/>
            <a:ahLst/>
            <a:cxnLst/>
            <a:rect l="l" t="t" r="r" b="b"/>
            <a:pathLst>
              <a:path w="4044204" h="6754411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85986" y="6525891"/>
            <a:ext cx="2402014" cy="4114800"/>
          </a:xfrm>
          <a:custGeom>
            <a:avLst/>
            <a:gdLst/>
            <a:ahLst/>
            <a:cxnLst/>
            <a:rect l="l" t="t" r="r" b="b"/>
            <a:pathLst>
              <a:path w="2402014" h="4114800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779586" y="4056490"/>
            <a:ext cx="6257263" cy="1538964"/>
            <a:chOff x="0" y="0"/>
            <a:chExt cx="1648003" cy="4053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48003" cy="405324"/>
            </a:xfrm>
            <a:custGeom>
              <a:avLst/>
              <a:gdLst/>
              <a:ahLst/>
              <a:cxnLst/>
              <a:rect l="l" t="t" r="r" b="b"/>
              <a:pathLst>
                <a:path w="1648003" h="405324">
                  <a:moveTo>
                    <a:pt x="43304" y="0"/>
                  </a:moveTo>
                  <a:lnTo>
                    <a:pt x="1604699" y="0"/>
                  </a:lnTo>
                  <a:cubicBezTo>
                    <a:pt x="1616184" y="0"/>
                    <a:pt x="1627199" y="4562"/>
                    <a:pt x="1635320" y="12684"/>
                  </a:cubicBezTo>
                  <a:cubicBezTo>
                    <a:pt x="1643441" y="20805"/>
                    <a:pt x="1648003" y="31819"/>
                    <a:pt x="1648003" y="43304"/>
                  </a:cubicBezTo>
                  <a:lnTo>
                    <a:pt x="1648003" y="362019"/>
                  </a:lnTo>
                  <a:cubicBezTo>
                    <a:pt x="1648003" y="373505"/>
                    <a:pt x="1643441" y="384519"/>
                    <a:pt x="1635320" y="392640"/>
                  </a:cubicBezTo>
                  <a:cubicBezTo>
                    <a:pt x="1627199" y="400762"/>
                    <a:pt x="1616184" y="405324"/>
                    <a:pt x="1604699" y="405324"/>
                  </a:cubicBezTo>
                  <a:lnTo>
                    <a:pt x="43304" y="405324"/>
                  </a:lnTo>
                  <a:cubicBezTo>
                    <a:pt x="31819" y="405324"/>
                    <a:pt x="20805" y="400762"/>
                    <a:pt x="12684" y="392640"/>
                  </a:cubicBezTo>
                  <a:cubicBezTo>
                    <a:pt x="4562" y="384519"/>
                    <a:pt x="0" y="373505"/>
                    <a:pt x="0" y="362019"/>
                  </a:cubicBezTo>
                  <a:lnTo>
                    <a:pt x="0" y="43304"/>
                  </a:lnTo>
                  <a:cubicBezTo>
                    <a:pt x="0" y="31819"/>
                    <a:pt x="4562" y="20805"/>
                    <a:pt x="12684" y="12684"/>
                  </a:cubicBezTo>
                  <a:cubicBezTo>
                    <a:pt x="20805" y="4562"/>
                    <a:pt x="31819" y="0"/>
                    <a:pt x="4330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648003" cy="37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13676" y="5871680"/>
            <a:ext cx="5887259" cy="1538964"/>
            <a:chOff x="0" y="0"/>
            <a:chExt cx="1550554" cy="4053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50554" cy="405324"/>
            </a:xfrm>
            <a:custGeom>
              <a:avLst/>
              <a:gdLst/>
              <a:ahLst/>
              <a:cxnLst/>
              <a:rect l="l" t="t" r="r" b="b"/>
              <a:pathLst>
                <a:path w="1550554" h="405324">
                  <a:moveTo>
                    <a:pt x="46026" y="0"/>
                  </a:moveTo>
                  <a:lnTo>
                    <a:pt x="1504528" y="0"/>
                  </a:lnTo>
                  <a:cubicBezTo>
                    <a:pt x="1516735" y="0"/>
                    <a:pt x="1528442" y="4849"/>
                    <a:pt x="1537073" y="13481"/>
                  </a:cubicBezTo>
                  <a:cubicBezTo>
                    <a:pt x="1545705" y="22112"/>
                    <a:pt x="1550554" y="33819"/>
                    <a:pt x="1550554" y="46026"/>
                  </a:cubicBezTo>
                  <a:lnTo>
                    <a:pt x="1550554" y="359298"/>
                  </a:lnTo>
                  <a:cubicBezTo>
                    <a:pt x="1550554" y="371505"/>
                    <a:pt x="1545705" y="383212"/>
                    <a:pt x="1537073" y="391843"/>
                  </a:cubicBezTo>
                  <a:cubicBezTo>
                    <a:pt x="1528442" y="400475"/>
                    <a:pt x="1516735" y="405324"/>
                    <a:pt x="1504528" y="405324"/>
                  </a:cubicBezTo>
                  <a:lnTo>
                    <a:pt x="46026" y="405324"/>
                  </a:lnTo>
                  <a:cubicBezTo>
                    <a:pt x="33819" y="405324"/>
                    <a:pt x="22112" y="400475"/>
                    <a:pt x="13481" y="391843"/>
                  </a:cubicBezTo>
                  <a:cubicBezTo>
                    <a:pt x="4849" y="383212"/>
                    <a:pt x="0" y="371505"/>
                    <a:pt x="0" y="359298"/>
                  </a:cubicBezTo>
                  <a:lnTo>
                    <a:pt x="0" y="46026"/>
                  </a:lnTo>
                  <a:cubicBezTo>
                    <a:pt x="0" y="33819"/>
                    <a:pt x="4849" y="22112"/>
                    <a:pt x="13481" y="13481"/>
                  </a:cubicBezTo>
                  <a:cubicBezTo>
                    <a:pt x="22112" y="4849"/>
                    <a:pt x="33819" y="0"/>
                    <a:pt x="46026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550554" cy="37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170047" y="7686869"/>
            <a:ext cx="6505467" cy="1937750"/>
            <a:chOff x="0" y="0"/>
            <a:chExt cx="1713374" cy="510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3374" cy="510354"/>
            </a:xfrm>
            <a:custGeom>
              <a:avLst/>
              <a:gdLst/>
              <a:ahLst/>
              <a:cxnLst/>
              <a:rect l="l" t="t" r="r" b="b"/>
              <a:pathLst>
                <a:path w="1713374" h="510354">
                  <a:moveTo>
                    <a:pt x="41652" y="0"/>
                  </a:moveTo>
                  <a:lnTo>
                    <a:pt x="1671722" y="0"/>
                  </a:lnTo>
                  <a:cubicBezTo>
                    <a:pt x="1682769" y="0"/>
                    <a:pt x="1693363" y="4388"/>
                    <a:pt x="1701174" y="12200"/>
                  </a:cubicBezTo>
                  <a:cubicBezTo>
                    <a:pt x="1708986" y="20011"/>
                    <a:pt x="1713374" y="30605"/>
                    <a:pt x="1713374" y="41652"/>
                  </a:cubicBezTo>
                  <a:lnTo>
                    <a:pt x="1713374" y="468702"/>
                  </a:lnTo>
                  <a:cubicBezTo>
                    <a:pt x="1713374" y="479748"/>
                    <a:pt x="1708986" y="490343"/>
                    <a:pt x="1701174" y="498154"/>
                  </a:cubicBezTo>
                  <a:cubicBezTo>
                    <a:pt x="1693363" y="505965"/>
                    <a:pt x="1682769" y="510354"/>
                    <a:pt x="1671722" y="510354"/>
                  </a:cubicBezTo>
                  <a:lnTo>
                    <a:pt x="41652" y="510354"/>
                  </a:lnTo>
                  <a:cubicBezTo>
                    <a:pt x="30605" y="510354"/>
                    <a:pt x="20011" y="505965"/>
                    <a:pt x="12200" y="498154"/>
                  </a:cubicBezTo>
                  <a:cubicBezTo>
                    <a:pt x="4388" y="490343"/>
                    <a:pt x="0" y="479748"/>
                    <a:pt x="0" y="468702"/>
                  </a:cubicBezTo>
                  <a:lnTo>
                    <a:pt x="0" y="41652"/>
                  </a:lnTo>
                  <a:cubicBezTo>
                    <a:pt x="0" y="30605"/>
                    <a:pt x="4388" y="20011"/>
                    <a:pt x="12200" y="12200"/>
                  </a:cubicBezTo>
                  <a:cubicBezTo>
                    <a:pt x="20011" y="4388"/>
                    <a:pt x="30605" y="0"/>
                    <a:pt x="41652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713374" cy="481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342151" y="8106058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19204" y="6196395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777468" y="4381205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2272087" y="6254435"/>
            <a:ext cx="4713966" cy="4241628"/>
          </a:xfrm>
          <a:custGeom>
            <a:avLst/>
            <a:gdLst/>
            <a:ahLst/>
            <a:cxnLst/>
            <a:rect l="l" t="t" r="r" b="b"/>
            <a:pathLst>
              <a:path w="4713966" h="4241628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247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010315" y="7162419"/>
            <a:ext cx="1331837" cy="3689456"/>
          </a:xfrm>
          <a:custGeom>
            <a:avLst/>
            <a:gdLst/>
            <a:ahLst/>
            <a:cxnLst/>
            <a:rect l="l" t="t" r="r" b="b"/>
            <a:pathLst>
              <a:path w="1331837" h="3689456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219204" y="2095890"/>
            <a:ext cx="537802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It's crucial to recognize the signs of bullying: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87064" y="1296425"/>
            <a:ext cx="7713871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PREVENTIVE MEASURE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19204" y="4278361"/>
            <a:ext cx="3632838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EDUCATION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19204" y="4767159"/>
            <a:ext cx="5741870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Teach empathy and respect from an early age.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98229" y="6051169"/>
            <a:ext cx="3632838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POLICY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98229" y="6517894"/>
            <a:ext cx="4869439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Set clear rules and consequences regarding bullying.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33644" y="7904632"/>
            <a:ext cx="4741434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OPEN COMMUNICATION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3644" y="8390407"/>
            <a:ext cx="5741870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Create a safe environment where children and adults feel comfortable reporting bullying.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18748" y="2100183"/>
            <a:ext cx="4677750" cy="2865122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55407" y="5711653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4699" y="297443"/>
            <a:ext cx="5518638" cy="3235302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28700" y="719337"/>
            <a:ext cx="4991028" cy="3275362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128229" y="6933702"/>
            <a:ext cx="20416229" cy="12224217"/>
          </a:xfrm>
          <a:custGeom>
            <a:avLst/>
            <a:gdLst/>
            <a:ahLst/>
            <a:cxnLst/>
            <a:rect l="l" t="t" r="r" b="b"/>
            <a:pathLst>
              <a:path w="20416229" h="12224217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5988" y="4304062"/>
            <a:ext cx="5598640" cy="7164285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98157" y="4511535"/>
            <a:ext cx="2667403" cy="4844333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079885" y="7529976"/>
            <a:ext cx="3883133" cy="2757024"/>
          </a:xfrm>
          <a:custGeom>
            <a:avLst/>
            <a:gdLst/>
            <a:ahLst/>
            <a:cxnLst/>
            <a:rect l="l" t="t" r="r" b="b"/>
            <a:pathLst>
              <a:path w="3883133" h="2757024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995652" y="6296994"/>
            <a:ext cx="7846192" cy="4393867"/>
          </a:xfrm>
          <a:custGeom>
            <a:avLst/>
            <a:gdLst/>
            <a:ahLst/>
            <a:cxnLst/>
            <a:rect l="l" t="t" r="r" b="b"/>
            <a:pathLst>
              <a:path w="7846192" h="4393867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18321">
            <a:off x="12858368" y="7676606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29618" y="-163717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3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61673" y="4049581"/>
            <a:ext cx="1595357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16600" b="1" dirty="0">
                <a:solidFill>
                  <a:srgbClr val="097E40"/>
                </a:solidFill>
                <a:latin typeface="Arial" panose="020B0604020202020204" pitchFamily="34" charset="0"/>
                <a:ea typeface="Lilita One"/>
                <a:cs typeface="Arial" panose="020B0604020202020204" pitchFamily="34" charset="0"/>
                <a:sym typeface="Lilita One"/>
              </a:rPr>
              <a:t>KHỞI ĐỘNG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3672" y="1291190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48887" cy="44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93964" y="1649065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84067" y="1649065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5331" y="3361522"/>
            <a:ext cx="6037387" cy="6671146"/>
          </a:xfrm>
          <a:custGeom>
            <a:avLst/>
            <a:gdLst/>
            <a:ahLst/>
            <a:cxnLst/>
            <a:rect l="l" t="t" r="r" b="b"/>
            <a:pathLst>
              <a:path w="6037387" h="6671146">
                <a:moveTo>
                  <a:pt x="0" y="0"/>
                </a:moveTo>
                <a:lnTo>
                  <a:pt x="6037387" y="0"/>
                </a:lnTo>
                <a:lnTo>
                  <a:pt x="6037387" y="6671146"/>
                </a:lnTo>
                <a:lnTo>
                  <a:pt x="0" y="667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9684" y="342849"/>
            <a:ext cx="3625859" cy="2062207"/>
          </a:xfrm>
          <a:custGeom>
            <a:avLst/>
            <a:gdLst/>
            <a:ahLst/>
            <a:cxnLst/>
            <a:rect l="l" t="t" r="r" b="b"/>
            <a:pathLst>
              <a:path w="3625859" h="2062207">
                <a:moveTo>
                  <a:pt x="0" y="0"/>
                </a:moveTo>
                <a:lnTo>
                  <a:pt x="3625858" y="0"/>
                </a:lnTo>
                <a:lnTo>
                  <a:pt x="3625858" y="2062208"/>
                </a:lnTo>
                <a:lnTo>
                  <a:pt x="0" y="2062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627840" y="661034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7062" y="661034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bat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45504" y="2750794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sat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03476" y="2750794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rat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47062" y="464857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27840" y="468248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47952" y="1036612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-at Family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67488" y="4648573"/>
            <a:ext cx="193598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fat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665182" y="2750794"/>
            <a:ext cx="214059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66741" y="661034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bat</a:t>
            </a:r>
          </a:p>
        </p:txBody>
      </p:sp>
      <p:sp>
        <p:nvSpPr>
          <p:cNvPr id="24" name="Freeform 24"/>
          <p:cNvSpPr/>
          <p:nvPr/>
        </p:nvSpPr>
        <p:spPr>
          <a:xfrm flipH="1">
            <a:off x="-355652" y="1189012"/>
            <a:ext cx="2255304" cy="2088976"/>
          </a:xfrm>
          <a:custGeom>
            <a:avLst/>
            <a:gdLst/>
            <a:ahLst/>
            <a:cxnLst/>
            <a:rect l="l" t="t" r="r" b="b"/>
            <a:pathLst>
              <a:path w="2255304" h="2088976">
                <a:moveTo>
                  <a:pt x="2255305" y="0"/>
                </a:moveTo>
                <a:lnTo>
                  <a:pt x="0" y="0"/>
                </a:lnTo>
                <a:lnTo>
                  <a:pt x="0" y="2088976"/>
                </a:lnTo>
                <a:lnTo>
                  <a:pt x="2255305" y="2088976"/>
                </a:lnTo>
                <a:lnTo>
                  <a:pt x="225530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0280" y="942518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48887" cy="44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00573" y="1300393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90675" y="1300393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96524" y="3839466"/>
            <a:ext cx="5665595" cy="6260326"/>
          </a:xfrm>
          <a:custGeom>
            <a:avLst/>
            <a:gdLst/>
            <a:ahLst/>
            <a:cxnLst/>
            <a:rect l="l" t="t" r="r" b="b"/>
            <a:pathLst>
              <a:path w="5665595" h="6260326">
                <a:moveTo>
                  <a:pt x="0" y="0"/>
                </a:moveTo>
                <a:lnTo>
                  <a:pt x="5665596" y="0"/>
                </a:lnTo>
                <a:lnTo>
                  <a:pt x="5665596" y="6260326"/>
                </a:lnTo>
                <a:lnTo>
                  <a:pt x="0" y="626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36915" y="690790"/>
            <a:ext cx="2122385" cy="2015348"/>
          </a:xfrm>
          <a:custGeom>
            <a:avLst/>
            <a:gdLst/>
            <a:ahLst/>
            <a:cxnLst/>
            <a:rect l="l" t="t" r="r" b="b"/>
            <a:pathLst>
              <a:path w="2122385" h="2015348">
                <a:moveTo>
                  <a:pt x="0" y="0"/>
                </a:moveTo>
                <a:lnTo>
                  <a:pt x="2122385" y="0"/>
                </a:lnTo>
                <a:lnTo>
                  <a:pt x="2122385" y="2015349"/>
                </a:lnTo>
                <a:lnTo>
                  <a:pt x="0" y="2015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54955" y="1300393"/>
            <a:ext cx="1635564" cy="1677439"/>
          </a:xfrm>
          <a:custGeom>
            <a:avLst/>
            <a:gdLst/>
            <a:ahLst/>
            <a:cxnLst/>
            <a:rect l="l" t="t" r="r" b="b"/>
            <a:pathLst>
              <a:path w="1635564" h="1677439">
                <a:moveTo>
                  <a:pt x="0" y="0"/>
                </a:moveTo>
                <a:lnTo>
                  <a:pt x="1635565" y="0"/>
                </a:lnTo>
                <a:lnTo>
                  <a:pt x="1635565" y="1677439"/>
                </a:lnTo>
                <a:lnTo>
                  <a:pt x="0" y="1677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86016" y="252976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bag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504434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rag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17479" y="252976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wag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51229" y="252976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17479" y="4504434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zag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51229" y="4504434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54560" y="687940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-ag Family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0654" y="6479919"/>
            <a:ext cx="193598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jag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49670" y="6479919"/>
            <a:ext cx="214059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17479" y="6479919"/>
            <a:ext cx="214059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hag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8743" y="1130878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48887" cy="44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89035" y="1488753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9137" y="1488753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99614" y="3730766"/>
            <a:ext cx="5725226" cy="6326217"/>
          </a:xfrm>
          <a:custGeom>
            <a:avLst/>
            <a:gdLst/>
            <a:ahLst/>
            <a:cxnLst/>
            <a:rect l="l" t="t" r="r" b="b"/>
            <a:pathLst>
              <a:path w="5725226" h="6326217">
                <a:moveTo>
                  <a:pt x="0" y="0"/>
                </a:moveTo>
                <a:lnTo>
                  <a:pt x="5725226" y="0"/>
                </a:lnTo>
                <a:lnTo>
                  <a:pt x="5725226" y="6326217"/>
                </a:lnTo>
                <a:lnTo>
                  <a:pt x="0" y="6326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2809699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0297" y="4953000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60163" y="2809699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93912" y="2809699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17479" y="4953000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93912" y="4953000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43023" y="876300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-ar Family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42859" y="7099935"/>
            <a:ext cx="2439583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099935"/>
            <a:ext cx="214059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60163" y="709993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lar</a:t>
            </a:r>
          </a:p>
        </p:txBody>
      </p:sp>
      <p:sp>
        <p:nvSpPr>
          <p:cNvPr id="23" name="Freeform 23"/>
          <p:cNvSpPr/>
          <p:nvPr/>
        </p:nvSpPr>
        <p:spPr>
          <a:xfrm rot="782274">
            <a:off x="7730434" y="42855"/>
            <a:ext cx="13333525" cy="2212437"/>
          </a:xfrm>
          <a:custGeom>
            <a:avLst/>
            <a:gdLst/>
            <a:ahLst/>
            <a:cxnLst/>
            <a:rect l="l" t="t" r="r" b="b"/>
            <a:pathLst>
              <a:path w="13333525" h="2212437">
                <a:moveTo>
                  <a:pt x="0" y="0"/>
                </a:moveTo>
                <a:lnTo>
                  <a:pt x="13333525" y="0"/>
                </a:lnTo>
                <a:lnTo>
                  <a:pt x="13333525" y="2212436"/>
                </a:lnTo>
                <a:lnTo>
                  <a:pt x="0" y="221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18657"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1869" y="918869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48887" cy="44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22161" y="1276744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12263" y="1276744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2945009"/>
            <a:ext cx="4948791" cy="7291036"/>
          </a:xfrm>
          <a:custGeom>
            <a:avLst/>
            <a:gdLst/>
            <a:ahLst/>
            <a:cxnLst/>
            <a:rect l="l" t="t" r="r" b="b"/>
            <a:pathLst>
              <a:path w="4948791" h="7291036">
                <a:moveTo>
                  <a:pt x="0" y="0"/>
                </a:moveTo>
                <a:lnTo>
                  <a:pt x="4948791" y="0"/>
                </a:lnTo>
                <a:lnTo>
                  <a:pt x="4948791" y="7291036"/>
                </a:lnTo>
                <a:lnTo>
                  <a:pt x="0" y="7291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1650" y="667971"/>
            <a:ext cx="1715998" cy="1770598"/>
          </a:xfrm>
          <a:custGeom>
            <a:avLst/>
            <a:gdLst/>
            <a:ahLst/>
            <a:cxnLst/>
            <a:rect l="l" t="t" r="r" b="b"/>
            <a:pathLst>
              <a:path w="1715998" h="1770598">
                <a:moveTo>
                  <a:pt x="0" y="0"/>
                </a:moveTo>
                <a:lnTo>
                  <a:pt x="1715998" y="0"/>
                </a:lnTo>
                <a:lnTo>
                  <a:pt x="1715998" y="1770598"/>
                </a:lnTo>
                <a:lnTo>
                  <a:pt x="0" y="1770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70936" y="918869"/>
            <a:ext cx="2241925" cy="2026139"/>
          </a:xfrm>
          <a:custGeom>
            <a:avLst/>
            <a:gdLst/>
            <a:ahLst/>
            <a:cxnLst/>
            <a:rect l="l" t="t" r="r" b="b"/>
            <a:pathLst>
              <a:path w="2241925" h="2026139">
                <a:moveTo>
                  <a:pt x="0" y="0"/>
                </a:moveTo>
                <a:lnTo>
                  <a:pt x="2241924" y="0"/>
                </a:lnTo>
                <a:lnTo>
                  <a:pt x="2241924" y="2026140"/>
                </a:lnTo>
                <a:lnTo>
                  <a:pt x="0" y="2026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91777" y="6324070"/>
            <a:ext cx="30458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39566" y="6324070"/>
            <a:ext cx="308272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75168" y="2529763"/>
            <a:ext cx="3211520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rap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45939" y="252976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83066" y="4424785"/>
            <a:ext cx="339572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06524" y="4424785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nap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76149" y="664292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-ap Family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98763" y="4424785"/>
            <a:ext cx="2625073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yap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57883" y="2529763"/>
            <a:ext cx="310683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map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27165" y="6324070"/>
            <a:ext cx="308272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sap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918605" y="8847960"/>
            <a:ext cx="19761284" cy="1706315"/>
            <a:chOff x="0" y="0"/>
            <a:chExt cx="7081998" cy="611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1998" cy="611505"/>
            </a:xfrm>
            <a:custGeom>
              <a:avLst/>
              <a:gdLst/>
              <a:ahLst/>
              <a:cxnLst/>
              <a:rect l="l" t="t" r="r" b="b"/>
              <a:pathLst>
                <a:path w="7081998" h="611505">
                  <a:moveTo>
                    <a:pt x="0" y="0"/>
                  </a:moveTo>
                  <a:lnTo>
                    <a:pt x="7081998" y="0"/>
                  </a:lnTo>
                  <a:lnTo>
                    <a:pt x="7081998" y="611505"/>
                  </a:lnTo>
                  <a:lnTo>
                    <a:pt x="0" y="611505"/>
                  </a:ln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081998" cy="659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554679" y="9082879"/>
            <a:ext cx="19761284" cy="1623796"/>
            <a:chOff x="0" y="0"/>
            <a:chExt cx="7081998" cy="581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81998" cy="581932"/>
            </a:xfrm>
            <a:custGeom>
              <a:avLst/>
              <a:gdLst/>
              <a:ahLst/>
              <a:cxnLst/>
              <a:rect l="l" t="t" r="r" b="b"/>
              <a:pathLst>
                <a:path w="7081998" h="581932">
                  <a:moveTo>
                    <a:pt x="0" y="0"/>
                  </a:moveTo>
                  <a:lnTo>
                    <a:pt x="7081998" y="0"/>
                  </a:lnTo>
                  <a:lnTo>
                    <a:pt x="7081998" y="581932"/>
                  </a:lnTo>
                  <a:lnTo>
                    <a:pt x="0" y="581932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081998" cy="629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497455" y="8062161"/>
            <a:ext cx="2411322" cy="1359109"/>
          </a:xfrm>
          <a:custGeom>
            <a:avLst/>
            <a:gdLst/>
            <a:ahLst/>
            <a:cxnLst/>
            <a:rect l="l" t="t" r="r" b="b"/>
            <a:pathLst>
              <a:path w="2411322" h="1359109">
                <a:moveTo>
                  <a:pt x="2411323" y="0"/>
                </a:moveTo>
                <a:lnTo>
                  <a:pt x="0" y="0"/>
                </a:lnTo>
                <a:lnTo>
                  <a:pt x="0" y="1359109"/>
                </a:lnTo>
                <a:lnTo>
                  <a:pt x="2411323" y="1359109"/>
                </a:lnTo>
                <a:lnTo>
                  <a:pt x="24113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91951" y="8418209"/>
            <a:ext cx="2411322" cy="1359109"/>
          </a:xfrm>
          <a:custGeom>
            <a:avLst/>
            <a:gdLst/>
            <a:ahLst/>
            <a:cxnLst/>
            <a:rect l="l" t="t" r="r" b="b"/>
            <a:pathLst>
              <a:path w="2411322" h="1359109">
                <a:moveTo>
                  <a:pt x="0" y="0"/>
                </a:moveTo>
                <a:lnTo>
                  <a:pt x="2411322" y="0"/>
                </a:lnTo>
                <a:lnTo>
                  <a:pt x="2411322" y="1359109"/>
                </a:lnTo>
                <a:lnTo>
                  <a:pt x="0" y="1359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54754" y="3260331"/>
            <a:ext cx="30458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7831" y="5452033"/>
            <a:ext cx="308272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86217" y="3260331"/>
            <a:ext cx="3211520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19967" y="3260331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86217" y="5384208"/>
            <a:ext cx="339572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19967" y="5452033"/>
            <a:ext cx="233747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890263" y="1439137"/>
            <a:ext cx="8507475" cy="1113822"/>
            <a:chOff x="0" y="0"/>
            <a:chExt cx="3048887" cy="3991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69929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48887" cy="44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154543" y="1184559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-an Family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-709222" y="-72602"/>
            <a:ext cx="19263457" cy="816055"/>
            <a:chOff x="0" y="0"/>
            <a:chExt cx="25684609" cy="1088074"/>
          </a:xfrm>
        </p:grpSpPr>
        <p:sp>
          <p:nvSpPr>
            <p:cNvPr id="21" name="Freeform 21"/>
            <p:cNvSpPr/>
            <p:nvPr/>
          </p:nvSpPr>
          <p:spPr>
            <a:xfrm rot="-10800000" flipV="1">
              <a:off x="0" y="0"/>
              <a:ext cx="12732776" cy="1088074"/>
            </a:xfrm>
            <a:custGeom>
              <a:avLst/>
              <a:gdLst/>
              <a:ahLst/>
              <a:cxnLst/>
              <a:rect l="l" t="t" r="r" b="b"/>
              <a:pathLst>
                <a:path w="12732776" h="1088074">
                  <a:moveTo>
                    <a:pt x="0" y="1088074"/>
                  </a:moveTo>
                  <a:lnTo>
                    <a:pt x="12732776" y="1088074"/>
                  </a:lnTo>
                  <a:lnTo>
                    <a:pt x="12732776" y="0"/>
                  </a:lnTo>
                  <a:lnTo>
                    <a:pt x="0" y="0"/>
                  </a:lnTo>
                  <a:lnTo>
                    <a:pt x="0" y="108807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0800000" flipV="1">
              <a:off x="12951832" y="0"/>
              <a:ext cx="12732776" cy="1088074"/>
            </a:xfrm>
            <a:custGeom>
              <a:avLst/>
              <a:gdLst/>
              <a:ahLst/>
              <a:cxnLst/>
              <a:rect l="l" t="t" r="r" b="b"/>
              <a:pathLst>
                <a:path w="12732776" h="1088074">
                  <a:moveTo>
                    <a:pt x="0" y="1088074"/>
                  </a:moveTo>
                  <a:lnTo>
                    <a:pt x="12732777" y="1088074"/>
                  </a:lnTo>
                  <a:lnTo>
                    <a:pt x="12732777" y="0"/>
                  </a:lnTo>
                  <a:lnTo>
                    <a:pt x="0" y="0"/>
                  </a:lnTo>
                  <a:lnTo>
                    <a:pt x="0" y="108807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5300555" y="1797012"/>
            <a:ext cx="398072" cy="39807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90657" y="1797012"/>
            <a:ext cx="398072" cy="39807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190568" y="5384208"/>
            <a:ext cx="2625073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2468" y="3260331"/>
            <a:ext cx="310683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Mẹ ơi con b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7960975" cy="100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5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4918748" y="2100183"/>
            <a:ext cx="4677750" cy="2865122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55407" y="5711653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4699" y="297443"/>
            <a:ext cx="5518638" cy="3235302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flipH="1">
            <a:off x="9301056" y="4401025"/>
            <a:ext cx="4991028" cy="3275362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128229" y="6933702"/>
            <a:ext cx="20416229" cy="12224217"/>
          </a:xfrm>
          <a:custGeom>
            <a:avLst/>
            <a:gdLst/>
            <a:ahLst/>
            <a:cxnLst/>
            <a:rect l="l" t="t" r="r" b="b"/>
            <a:pathLst>
              <a:path w="20416229" h="12224217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5988" y="4304062"/>
            <a:ext cx="5598640" cy="7164285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05400" y="4686300"/>
            <a:ext cx="2667403" cy="4844333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079885" y="7529976"/>
            <a:ext cx="3883133" cy="2757024"/>
          </a:xfrm>
          <a:custGeom>
            <a:avLst/>
            <a:gdLst/>
            <a:ahLst/>
            <a:cxnLst/>
            <a:rect l="l" t="t" r="r" b="b"/>
            <a:pathLst>
              <a:path w="3883133" h="2757024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995652" y="6296994"/>
            <a:ext cx="7846192" cy="4393867"/>
          </a:xfrm>
          <a:custGeom>
            <a:avLst/>
            <a:gdLst/>
            <a:ahLst/>
            <a:cxnLst/>
            <a:rect l="l" t="t" r="r" b="b"/>
            <a:pathLst>
              <a:path w="7846192" h="4393867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18321">
            <a:off x="12858368" y="7676606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29618" y="-163717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3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359259" y="3626826"/>
            <a:ext cx="19377752" cy="845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11500" b="1" dirty="0">
                <a:solidFill>
                  <a:srgbClr val="097E40"/>
                </a:solidFill>
                <a:latin typeface="Arial" panose="020B0604020202020204" pitchFamily="34" charset="0"/>
                <a:ea typeface="Lilita One"/>
                <a:cs typeface="Arial" panose="020B0604020202020204" pitchFamily="34" charset="0"/>
                <a:sym typeface="Lilita One"/>
              </a:rPr>
              <a:t>BỨC TRANH BÍ ẨN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6826" y="1658161"/>
            <a:ext cx="15953577" cy="99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16600" b="1" dirty="0">
                <a:solidFill>
                  <a:srgbClr val="097E40"/>
                </a:solidFill>
                <a:latin typeface="Arial" panose="020B0604020202020204" pitchFamily="34" charset="0"/>
                <a:ea typeface="Lilita One"/>
                <a:cs typeface="Arial" panose="020B0604020202020204" pitchFamily="34" charset="0"/>
                <a:sym typeface="Lilita One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67347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" y="2057400"/>
            <a:ext cx="18288000" cy="6024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4420" y="5443"/>
            <a:ext cx="7582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 BÍ ẨN</a:t>
            </a: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" y="2095500"/>
            <a:ext cx="4854621" cy="598618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507" y="2064327"/>
            <a:ext cx="4549271" cy="5993109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778" y="2095500"/>
            <a:ext cx="4576044" cy="596193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4049" y="2095500"/>
            <a:ext cx="4404112" cy="59619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52397" y="8627085"/>
            <a:ext cx="1371600" cy="12954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5472910" y="8627085"/>
            <a:ext cx="1371600" cy="1295400"/>
          </a:xfrm>
          <a:prstGeom prst="ellipse">
            <a:avLst/>
          </a:prstGeom>
          <a:solidFill>
            <a:srgbClr val="AB622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11017001" y="8627085"/>
            <a:ext cx="1371600" cy="1295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454343" y="8627085"/>
            <a:ext cx="1371600" cy="12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39964" y="7977445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Mẹ</a:t>
            </a:r>
            <a:r>
              <a:rPr lang="en-US" sz="6000" dirty="0"/>
              <a:t> </a:t>
            </a:r>
            <a:r>
              <a:rPr lang="en-US" sz="6000" dirty="0" err="1"/>
              <a:t>vuốt</a:t>
            </a:r>
            <a:r>
              <a:rPr lang="en-US" sz="6000" dirty="0"/>
              <a:t> </a:t>
            </a:r>
            <a:r>
              <a:rPr lang="en-US" sz="6000" dirty="0" err="1"/>
              <a:t>tóc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buộc</a:t>
            </a:r>
            <a:r>
              <a:rPr lang="en-US" sz="6000" dirty="0"/>
              <a:t> </a:t>
            </a:r>
            <a:r>
              <a:rPr lang="en-US" sz="6000" dirty="0" err="1"/>
              <a:t>nơ</a:t>
            </a:r>
            <a:r>
              <a:rPr lang="en-US" sz="6000" dirty="0"/>
              <a:t> </a:t>
            </a:r>
            <a:r>
              <a:rPr lang="en-US" sz="6000" dirty="0" err="1"/>
              <a:t>cho</a:t>
            </a:r>
            <a:r>
              <a:rPr lang="en-US" sz="6000" dirty="0"/>
              <a:t> </a:t>
            </a:r>
            <a:r>
              <a:rPr lang="en-US" sz="6000" dirty="0" err="1"/>
              <a:t>Hà</a:t>
            </a:r>
            <a:r>
              <a:rPr lang="en-US" sz="60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7861" y="7977444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Mẹ</a:t>
            </a:r>
            <a:r>
              <a:rPr lang="en-US" sz="6000" dirty="0"/>
              <a:t> </a:t>
            </a:r>
            <a:r>
              <a:rPr lang="en-US" sz="6000" dirty="0" err="1"/>
              <a:t>v</a:t>
            </a:r>
            <a:r>
              <a:rPr lang="en-US" sz="6000" dirty="0" err="1">
                <a:solidFill>
                  <a:srgbClr val="FF0000"/>
                </a:solidFill>
              </a:rPr>
              <a:t>uốt</a:t>
            </a:r>
            <a:r>
              <a:rPr lang="en-US" sz="6000" dirty="0"/>
              <a:t> </a:t>
            </a:r>
            <a:r>
              <a:rPr lang="en-US" sz="6000" dirty="0" err="1"/>
              <a:t>tóc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b</a:t>
            </a:r>
            <a:r>
              <a:rPr lang="en-US" sz="6000" dirty="0" err="1">
                <a:solidFill>
                  <a:srgbClr val="FF0000"/>
                </a:solidFill>
              </a:rPr>
              <a:t>uộc</a:t>
            </a:r>
            <a:r>
              <a:rPr lang="en-US" sz="6000" dirty="0"/>
              <a:t> </a:t>
            </a:r>
            <a:r>
              <a:rPr lang="en-US" sz="6000" dirty="0" err="1"/>
              <a:t>nơ</a:t>
            </a:r>
            <a:r>
              <a:rPr lang="en-US" sz="6000" dirty="0"/>
              <a:t> </a:t>
            </a:r>
            <a:r>
              <a:rPr lang="en-US" sz="6000" dirty="0" err="1"/>
              <a:t>cho</a:t>
            </a:r>
            <a:r>
              <a:rPr lang="en-US" sz="6000" dirty="0"/>
              <a:t> </a:t>
            </a:r>
            <a:r>
              <a:rPr lang="en-US" sz="6000" dirty="0" err="1"/>
              <a:t>Hà</a:t>
            </a:r>
            <a:r>
              <a:rPr lang="en-US" sz="6000" dirty="0"/>
              <a:t>.</a:t>
            </a:r>
          </a:p>
        </p:txBody>
      </p:sp>
      <p:sp>
        <p:nvSpPr>
          <p:cNvPr id="2" name="Arrow: Right 1">
            <a:hlinkClick r:id="rId12" action="ppaction://hlinksldjump"/>
          </p:cNvPr>
          <p:cNvSpPr/>
          <p:nvPr/>
        </p:nvSpPr>
        <p:spPr>
          <a:xfrm>
            <a:off x="16844510" y="9486900"/>
            <a:ext cx="1443490" cy="80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29536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/>
          <p:nvPr/>
        </p:nvGrpSpPr>
        <p:grpSpPr>
          <a:xfrm>
            <a:off x="6324600" y="2933700"/>
            <a:ext cx="7543800" cy="3962400"/>
            <a:chOff x="0" y="0"/>
            <a:chExt cx="1467047" cy="677549"/>
          </a:xfrm>
        </p:grpSpPr>
        <p:sp>
          <p:nvSpPr>
            <p:cNvPr id="7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id="8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16306800" y="9182100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TRỞ LẠI</a:t>
            </a:r>
          </a:p>
        </p:txBody>
      </p:sp>
      <p:sp>
        <p:nvSpPr>
          <p:cNvPr id="3" name="Freeform 12"/>
          <p:cNvSpPr/>
          <p:nvPr/>
        </p:nvSpPr>
        <p:spPr>
          <a:xfrm>
            <a:off x="1" y="6134100"/>
            <a:ext cx="4343400" cy="4152900"/>
          </a:xfrm>
          <a:custGeom>
            <a:avLst/>
            <a:gdLst/>
            <a:ahLst/>
            <a:cxnLst/>
            <a:rect l="l" t="t" r="r" b="b"/>
            <a:pathLst>
              <a:path w="6037387" h="6671146">
                <a:moveTo>
                  <a:pt x="0" y="0"/>
                </a:moveTo>
                <a:lnTo>
                  <a:pt x="6037387" y="0"/>
                </a:lnTo>
                <a:lnTo>
                  <a:pt x="6037387" y="6671146"/>
                </a:lnTo>
                <a:lnTo>
                  <a:pt x="0" y="667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17"/>
          <p:cNvSpPr txBox="1"/>
          <p:nvPr/>
        </p:nvSpPr>
        <p:spPr>
          <a:xfrm>
            <a:off x="6964038" y="3848100"/>
            <a:ext cx="626492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con </a:t>
            </a: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suối</a:t>
            </a: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71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>
          <a:xfrm>
            <a:off x="5761362" y="2476500"/>
            <a:ext cx="7391400" cy="3886200"/>
            <a:chOff x="0" y="0"/>
            <a:chExt cx="1467047" cy="67754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grpFill/>
            <a:ln w="38100" cap="rnd">
              <a:solidFill>
                <a:schemeClr val="accent2">
                  <a:lumMod val="40000"/>
                  <a:lumOff val="60000"/>
                </a:schemeClr>
              </a:solidFill>
              <a:prstDash val="lgDash"/>
              <a:round/>
            </a:ln>
          </p:spPr>
        </p:sp>
        <p:sp>
          <p:nvSpPr>
            <p:cNvPr id="8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7" name="Arrow: Left 6">
            <a:hlinkClick r:id="rId2" action="ppaction://hlinksldjump"/>
          </p:cNvPr>
          <p:cNvSpPr/>
          <p:nvPr/>
        </p:nvSpPr>
        <p:spPr>
          <a:xfrm>
            <a:off x="16306800" y="9182100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TRỞ LẠI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6324600" y="3390900"/>
            <a:ext cx="6264924" cy="1569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quả</a:t>
            </a: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muỗm</a:t>
            </a:r>
            <a:endParaRPr lang="en-US" sz="9600" dirty="0">
              <a:solidFill>
                <a:srgbClr val="00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10" name="Freeform 12"/>
          <p:cNvSpPr/>
          <p:nvPr/>
        </p:nvSpPr>
        <p:spPr>
          <a:xfrm>
            <a:off x="0" y="6057900"/>
            <a:ext cx="3733800" cy="4229100"/>
          </a:xfrm>
          <a:custGeom>
            <a:avLst/>
            <a:gdLst/>
            <a:ahLst/>
            <a:cxnLst/>
            <a:rect l="l" t="t" r="r" b="b"/>
            <a:pathLst>
              <a:path w="5665595" h="6260326">
                <a:moveTo>
                  <a:pt x="0" y="0"/>
                </a:moveTo>
                <a:lnTo>
                  <a:pt x="5665596" y="0"/>
                </a:lnTo>
                <a:lnTo>
                  <a:pt x="5665596" y="6260326"/>
                </a:lnTo>
                <a:lnTo>
                  <a:pt x="0" y="626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065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>
          <a:xfrm>
            <a:off x="6172200" y="2552700"/>
            <a:ext cx="6934200" cy="3733800"/>
            <a:chOff x="0" y="0"/>
            <a:chExt cx="1467047" cy="677549"/>
          </a:xfrm>
          <a:solidFill>
            <a:srgbClr val="FFFF99">
              <a:alpha val="96863"/>
            </a:srgbClr>
          </a:solidFill>
        </p:grpSpPr>
        <p:sp>
          <p:nvSpPr>
            <p:cNvPr id="6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grpFill/>
            <a:ln w="38100" cap="rnd">
              <a:solidFill>
                <a:srgbClr val="FFFF99"/>
              </a:solidFill>
              <a:prstDash val="lgDash"/>
              <a:round/>
            </a:ln>
          </p:spPr>
        </p:sp>
        <p:sp>
          <p:nvSpPr>
            <p:cNvPr id="7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  <a:grpFill/>
            <a:ln>
              <a:solidFill>
                <a:srgbClr val="FFFF99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16306800" y="9182100"/>
            <a:ext cx="1676400" cy="11049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TRỞ LẠI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6506838" y="3467100"/>
            <a:ext cx="6264924" cy="1569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buổi</a:t>
            </a: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sáng</a:t>
            </a:r>
            <a:endParaRPr lang="en-US" sz="9600" dirty="0">
              <a:solidFill>
                <a:srgbClr val="000000"/>
              </a:solidFill>
              <a:latin typeface="Arial" panose="020B0604020202020204" pitchFamily="34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7164495"/>
            <a:ext cx="3009900" cy="3797145"/>
          </a:xfrm>
          <a:custGeom>
            <a:avLst/>
            <a:gdLst/>
            <a:ahLst/>
            <a:cxnLst/>
            <a:rect l="l" t="t" r="r" b="b"/>
            <a:pathLst>
              <a:path w="4948791" h="7291036">
                <a:moveTo>
                  <a:pt x="0" y="0"/>
                </a:moveTo>
                <a:lnTo>
                  <a:pt x="4948791" y="0"/>
                </a:lnTo>
                <a:lnTo>
                  <a:pt x="4948791" y="7291036"/>
                </a:lnTo>
                <a:lnTo>
                  <a:pt x="0" y="7291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385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384</Words>
  <Application>Microsoft Office PowerPoint</Application>
  <PresentationFormat>Custom</PresentationFormat>
  <Paragraphs>161</Paragraphs>
  <Slides>34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HP001 5H</vt:lpstr>
      <vt:lpstr>HP001 4 hàng</vt:lpstr>
      <vt:lpstr>.VnTime</vt:lpstr>
      <vt:lpstr>Calibri</vt:lpstr>
      <vt:lpstr>HP001</vt:lpstr>
      <vt:lpstr>Lilita One</vt:lpstr>
      <vt:lpstr>Sniglet</vt:lpstr>
      <vt:lpstr>Tahoma</vt:lpstr>
      <vt:lpstr>Microsoft YaHei</vt:lpstr>
      <vt:lpstr>Times New Roman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uôn uông</dc:title>
  <dc:creator>Admin</dc:creator>
  <cp:lastModifiedBy>Admin</cp:lastModifiedBy>
  <cp:revision>85</cp:revision>
  <dcterms:created xsi:type="dcterms:W3CDTF">2006-08-16T00:00:00Z</dcterms:created>
  <dcterms:modified xsi:type="dcterms:W3CDTF">2024-12-13T02:01:12Z</dcterms:modified>
  <dc:identifier>DAGYzYnPtoE</dc:identifier>
</cp:coreProperties>
</file>