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</p:sldMasterIdLst>
  <p:notesMasterIdLst>
    <p:notesMasterId r:id="rId17"/>
  </p:notesMasterIdLst>
  <p:sldIdLst>
    <p:sldId id="258" r:id="rId9"/>
    <p:sldId id="259" r:id="rId10"/>
    <p:sldId id="260" r:id="rId11"/>
    <p:sldId id="262" r:id="rId12"/>
    <p:sldId id="261" r:id="rId13"/>
    <p:sldId id="263" r:id="rId14"/>
    <p:sldId id="264" r:id="rId15"/>
    <p:sldId id="25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81" d="100"/>
          <a:sy n="81" d="100"/>
        </p:scale>
        <p:origin x="-7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D7FC1-8F15-44F3-BD31-4044EA9D19E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70098-4E7B-466D-B157-FA2986DE1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9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47D0F2F-88DF-4059-B31F-24DF8F6CB220}" type="slidenum">
              <a:rPr lang="en-US" altLang="en-US" smtClean="0">
                <a:solidFill>
                  <a:prstClr val="black"/>
                </a:solidFill>
              </a:rPr>
              <a:pPr eaLnBrk="1" hangingPunct="1"/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718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47D0F2F-88DF-4059-B31F-24DF8F6CB220}" type="slidenum">
              <a:rPr lang="en-US" altLang="en-US" smtClean="0">
                <a:solidFill>
                  <a:prstClr val="black"/>
                </a:solidFill>
              </a:rPr>
              <a:pPr eaLnBrk="1" hangingPunct="1"/>
              <a:t>2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710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47D0F2F-88DF-4059-B31F-24DF8F6CB220}" type="slidenum">
              <a:rPr lang="en-US" altLang="en-US" smtClean="0">
                <a:solidFill>
                  <a:prstClr val="black"/>
                </a:solidFill>
              </a:rPr>
              <a:pPr eaLnBrk="1" hangingPunct="1"/>
              <a:t>4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718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47D0F2F-88DF-4059-B31F-24DF8F6CB220}" type="slidenum">
              <a:rPr lang="en-US" altLang="en-US" smtClean="0">
                <a:solidFill>
                  <a:prstClr val="black"/>
                </a:solidFill>
              </a:rPr>
              <a:pPr eaLnBrk="1" hangingPunct="1"/>
              <a:t>5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718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6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9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64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810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11" y="1449358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911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911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85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217744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57433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810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55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92551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231" y="2341530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111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89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0044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94968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395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47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6214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30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347" y="4650529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384" y="4773279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114" y="66730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49938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87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96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95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921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80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11" y="144935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911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911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8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364991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321717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80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5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92551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229" y="234152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109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8735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293970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854780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15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9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9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51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010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777340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347" y="465052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381" y="477327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112" y="6672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838322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444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9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9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965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800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11" y="1449348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911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911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75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42940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637542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800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45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92551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225" y="2341520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10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993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002833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007058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64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111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308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40997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347" y="4650519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377" y="4773269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108" y="66720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906611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759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86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85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68397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92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11" y="1449340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911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911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67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269373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7990592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92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37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92551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219" y="2341512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099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23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578511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4204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68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81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3036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3962169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347" y="4650511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372" y="4773261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102" y="66712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701934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205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78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77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971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82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11" y="1449330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911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911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57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17276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9669840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82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27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92551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213" y="2341502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093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136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61797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3949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1007478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33678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1036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266536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347" y="4650501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365" y="4773251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96" y="66702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8286073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362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68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67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255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70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11" y="1449318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911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911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45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977444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6255887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70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15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92551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205" y="2341490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08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79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8479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947798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9156988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2029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5172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4122441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347" y="4650489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357" y="4773239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88" y="66690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803334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81693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6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55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392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106003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81593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7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2497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98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9915285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7777118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5306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8393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2311780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5159352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1132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31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7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7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4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D0CEF-B417-44AB-A987-9193B90D188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40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4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6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3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14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2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1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34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0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3BCAB9-BCB0-49DC-9F8F-6EF97ECF2031}" type="datetimeFigureOut">
              <a:rPr lang="en-US" smtClean="0">
                <a:solidFill>
                  <a:srgbClr val="696464"/>
                </a:solidFill>
              </a:rPr>
              <a:pPr/>
              <a:t>10/15/2021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63E0219-08DF-4496-B26D-3C95246B7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5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6.xml"/><Relationship Id="rId1" Type="http://schemas.openxmlformats.org/officeDocument/2006/relationships/tags" Target="../tags/tag4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6356" y="4646140"/>
            <a:ext cx="12079288" cy="194928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5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cốm</a:t>
            </a:r>
            <a:r>
              <a:rPr lang="en-US" sz="5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5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5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endParaRPr lang="en-US" sz="5400" b="1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40794" y="5128763"/>
            <a:ext cx="14280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om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9082" y="5123161"/>
            <a:ext cx="14824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ơm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61144" y="5123161"/>
            <a:ext cx="1359876" cy="930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Administrator\Desktop\nhan bie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"/>
            <a:ext cx="12192000" cy="4467070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64372410"/>
      </p:ext>
    </p:extLst>
  </p:cSld>
  <p:clrMapOvr>
    <a:masterClrMapping/>
  </p:clrMapOvr>
  <p:transition advTm="1856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041E5F6-772C-F74B-A4AA-C2D6EDE56098}"/>
              </a:ext>
            </a:extLst>
          </p:cNvPr>
          <p:cNvSpPr txBox="1"/>
          <p:nvPr/>
        </p:nvSpPr>
        <p:spPr>
          <a:xfrm>
            <a:off x="1558887" y="2307265"/>
            <a:ext cx="581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x-none" dirty="0">
              <a:solidFill>
                <a:prstClr val="black"/>
              </a:solidFill>
            </a:endParaRP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xmlns="" id="{62454D15-DE6B-8F4F-A694-9EE7F3DA3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455" y="2185042"/>
            <a:ext cx="25400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8800" b="1" dirty="0" err="1" smtClean="0">
                <a:solidFill>
                  <a:srgbClr val="FF3300"/>
                </a:solidFill>
                <a:cs typeface="Times New Roman" pitchFamily="18" charset="0"/>
              </a:rPr>
              <a:t>om</a:t>
            </a:r>
            <a:endParaRPr lang="en-US" altLang="vi-VN" sz="3600" dirty="0">
              <a:solidFill>
                <a:srgbClr val="FF3300"/>
              </a:solidFill>
              <a:cs typeface="Times New Roman" pitchFamily="18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xmlns="" id="{557AB13D-C146-2744-90AA-3975CF3EDB52}"/>
              </a:ext>
            </a:extLst>
          </p:cNvPr>
          <p:cNvCxnSpPr/>
          <p:nvPr/>
        </p:nvCxnSpPr>
        <p:spPr>
          <a:xfrm>
            <a:off x="3143189" y="3282950"/>
            <a:ext cx="379518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ADAEDAC2-7BC6-F440-BE81-4B49430DE327}"/>
              </a:ext>
            </a:extLst>
          </p:cNvPr>
          <p:cNvCxnSpPr/>
          <p:nvPr/>
        </p:nvCxnSpPr>
        <p:spPr>
          <a:xfrm>
            <a:off x="3244756" y="4673991"/>
            <a:ext cx="3871381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Text Box 9">
            <a:extLst>
              <a:ext uri="{FF2B5EF4-FFF2-40B4-BE49-F238E27FC236}">
                <a16:creationId xmlns:a16="http://schemas.microsoft.com/office/drawing/2014/main" xmlns="" id="{8E1C8516-BA0C-B440-B57A-92AC21B0D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550" y="3856305"/>
            <a:ext cx="230081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8800" b="1" dirty="0" smtClean="0">
                <a:solidFill>
                  <a:srgbClr val="002060"/>
                </a:solidFill>
                <a:cs typeface="Times New Roman" pitchFamily="18" charset="0"/>
              </a:rPr>
              <a:t>ô</a:t>
            </a:r>
            <a:endParaRPr lang="en-US" altLang="vi-VN" sz="360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8" name="Text Box 9">
            <a:extLst>
              <a:ext uri="{FF2B5EF4-FFF2-40B4-BE49-F238E27FC236}">
                <a16:creationId xmlns:a16="http://schemas.microsoft.com/office/drawing/2014/main" xmlns="" id="{62454D15-DE6B-8F4F-A694-9EE7F3DA3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465" y="5056112"/>
            <a:ext cx="280504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8800" b="1" dirty="0" err="1" smtClean="0">
                <a:solidFill>
                  <a:srgbClr val="FF3300"/>
                </a:solidFill>
                <a:cs typeface="Times New Roman" pitchFamily="18" charset="0"/>
              </a:rPr>
              <a:t>ơm</a:t>
            </a:r>
            <a:endParaRPr lang="en-US" altLang="vi-VN" sz="3600" dirty="0">
              <a:solidFill>
                <a:srgbClr val="FF3300"/>
              </a:solidFill>
              <a:cs typeface="Times New Roman" pitchFamily="18" charset="0"/>
            </a:endParaRPr>
          </a:p>
        </p:txBody>
      </p:sp>
      <p:sp>
        <p:nvSpPr>
          <p:cNvPr id="19" name="Text Box 9">
            <a:extLst>
              <a:ext uri="{FF2B5EF4-FFF2-40B4-BE49-F238E27FC236}">
                <a16:creationId xmlns:a16="http://schemas.microsoft.com/office/drawing/2014/main" xmlns="" id="{62454D15-DE6B-8F4F-A694-9EE7F3DA3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8863" y="2344314"/>
            <a:ext cx="25400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8800" b="1" dirty="0" smtClean="0">
                <a:solidFill>
                  <a:srgbClr val="002060"/>
                </a:solidFill>
                <a:cs typeface="Times New Roman" pitchFamily="18" charset="0"/>
              </a:rPr>
              <a:t>o</a:t>
            </a:r>
            <a:endParaRPr lang="en-US" altLang="vi-VN" sz="360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-1134036" y="36966"/>
            <a:ext cx="13334999" cy="186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5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115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15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om</a:t>
            </a:r>
            <a:r>
              <a:rPr lang="en-US" sz="115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15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115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15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ơm</a:t>
            </a:r>
            <a:endParaRPr lang="en-US" sz="115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xmlns="" id="{62454D15-DE6B-8F4F-A694-9EE7F3DA3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51" y="3772485"/>
            <a:ext cx="250976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8800" b="1" dirty="0" err="1" smtClean="0">
                <a:solidFill>
                  <a:srgbClr val="FF3300"/>
                </a:solidFill>
                <a:cs typeface="Times New Roman" pitchFamily="18" charset="0"/>
              </a:rPr>
              <a:t>ôm</a:t>
            </a:r>
            <a:endParaRPr lang="en-US" altLang="vi-VN" sz="3600" dirty="0">
              <a:solidFill>
                <a:srgbClr val="FF3300"/>
              </a:solidFill>
              <a:cs typeface="Times New Roman" pitchFamily="18" charset="0"/>
            </a:endParaRPr>
          </a:p>
        </p:txBody>
      </p:sp>
      <p:sp>
        <p:nvSpPr>
          <p:cNvPr id="21" name="Text Box 9">
            <a:extLst>
              <a:ext uri="{FF2B5EF4-FFF2-40B4-BE49-F238E27FC236}">
                <a16:creationId xmlns:a16="http://schemas.microsoft.com/office/drawing/2014/main" xmlns="" id="{8E1C8516-BA0C-B440-B57A-92AC21B0D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8489" y="5094805"/>
            <a:ext cx="230081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8800" b="1" dirty="0" smtClean="0">
                <a:solidFill>
                  <a:srgbClr val="002060"/>
                </a:solidFill>
                <a:cs typeface="Times New Roman" pitchFamily="18" charset="0"/>
              </a:rPr>
              <a:t>ơ</a:t>
            </a:r>
            <a:endParaRPr lang="en-US" altLang="vi-VN" sz="3600" dirty="0">
              <a:solidFill>
                <a:srgbClr val="002060"/>
              </a:solidFill>
              <a:cs typeface="Times New Roman" pitchFamily="18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ADAEDAC2-7BC6-F440-BE81-4B49430DE327}"/>
              </a:ext>
            </a:extLst>
          </p:cNvPr>
          <p:cNvCxnSpPr/>
          <p:nvPr/>
        </p:nvCxnSpPr>
        <p:spPr>
          <a:xfrm>
            <a:off x="3460655" y="5904070"/>
            <a:ext cx="365548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161960" y="150477"/>
            <a:ext cx="137294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en-US" sz="11500" dirty="0">
              <a:solidFill>
                <a:srgbClr val="0033CC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1543" y="147210"/>
            <a:ext cx="87100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en-US" sz="11500" dirty="0">
              <a:solidFill>
                <a:srgbClr val="0033CC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 flipH="1">
            <a:off x="7582882" y="158933"/>
            <a:ext cx="96188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en-US" sz="11500" dirty="0">
              <a:solidFill>
                <a:srgbClr val="0033CC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1768470"/>
      </p:ext>
    </p:extLst>
  </p:cSld>
  <p:clrMapOvr>
    <a:masterClrMapping/>
  </p:clrMapOvr>
  <p:transition advTm="445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18" grpId="0"/>
      <p:bldP spid="19" grpId="0"/>
      <p:bldP spid="20" grpId="0"/>
      <p:bldP spid="16" grpId="0"/>
      <p:bldP spid="21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>
            <a:extLst>
              <a:ext uri="{FF2B5EF4-FFF2-40B4-BE49-F238E27FC236}">
                <a16:creationId xmlns:a16="http://schemas.microsoft.com/office/drawing/2014/main" xmlns="" id="{62454D15-DE6B-8F4F-A694-9EE7F3DA3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692" y="741026"/>
            <a:ext cx="2540000" cy="377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3900" b="1" dirty="0" smtClean="0">
                <a:solidFill>
                  <a:srgbClr val="FF3300"/>
                </a:solidFill>
                <a:cs typeface="Times New Roman" pitchFamily="18" charset="0"/>
              </a:rPr>
              <a:t>o</a:t>
            </a:r>
            <a:endParaRPr lang="en-US" altLang="vi-VN" sz="6600" dirty="0">
              <a:solidFill>
                <a:srgbClr val="FF3300"/>
              </a:solidFill>
              <a:cs typeface="Times New Roman" pitchFamily="18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xmlns="" id="{62454D15-DE6B-8F4F-A694-9EE7F3DA3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327" y="816601"/>
            <a:ext cx="2540000" cy="377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3900" b="1" dirty="0" smtClean="0">
                <a:solidFill>
                  <a:srgbClr val="002060"/>
                </a:solidFill>
                <a:cs typeface="Times New Roman" pitchFamily="18" charset="0"/>
              </a:rPr>
              <a:t>m</a:t>
            </a:r>
            <a:endParaRPr lang="en-US" altLang="vi-VN" sz="660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xmlns="" id="{62454D15-DE6B-8F4F-A694-9EE7F3DA3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0967" y="749151"/>
            <a:ext cx="2540000" cy="377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3900" b="1" dirty="0" smtClean="0">
                <a:solidFill>
                  <a:srgbClr val="FF3300"/>
                </a:solidFill>
                <a:cs typeface="Times New Roman" pitchFamily="18" charset="0"/>
              </a:rPr>
              <a:t>ô</a:t>
            </a:r>
            <a:endParaRPr lang="en-US" altLang="vi-VN" sz="6600" dirty="0">
              <a:solidFill>
                <a:srgbClr val="FF3300"/>
              </a:solidFill>
              <a:cs typeface="Times New Roman" pitchFamily="18" charset="0"/>
            </a:endParaRP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xmlns="" id="{62454D15-DE6B-8F4F-A694-9EE7F3DA3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987" y="770535"/>
            <a:ext cx="2540000" cy="377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3900" b="1" dirty="0" smtClean="0">
                <a:solidFill>
                  <a:srgbClr val="FF3300"/>
                </a:solidFill>
                <a:cs typeface="Times New Roman" pitchFamily="18" charset="0"/>
              </a:rPr>
              <a:t>ơ</a:t>
            </a:r>
            <a:endParaRPr lang="en-US" altLang="vi-VN" sz="6600" dirty="0">
              <a:solidFill>
                <a:srgbClr val="FF33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2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/>
      <p:bldP spid="6" grpId="1"/>
      <p:bldP spid="7" grpId="0"/>
      <p:bldP spid="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800" y="0"/>
            <a:ext cx="115062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5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66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6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en-US" sz="5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80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80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khóm</a:t>
            </a:r>
            <a:r>
              <a:rPr lang="en-US" sz="80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80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US" sz="80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US" sz="80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nộm</a:t>
            </a:r>
            <a:endParaRPr lang="en-US" sz="8000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80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80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tôm</a:t>
            </a:r>
            <a:r>
              <a:rPr lang="en-US" sz="80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US" sz="80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bờm</a:t>
            </a:r>
            <a:r>
              <a:rPr lang="en-US" sz="80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US" sz="80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rơm</a:t>
            </a:r>
            <a:endParaRPr lang="en-US" sz="80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973374" y="9352"/>
            <a:ext cx="2525487" cy="1519107"/>
          </a:xfrm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/>
            <a:r>
              <a:rPr lang="vi-VN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498841" y="9352"/>
            <a:ext cx="2600131" cy="1523869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8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endParaRPr lang="en-US" sz="8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973374" y="1528430"/>
            <a:ext cx="5125617" cy="1519108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8800" dirty="0" err="1" smtClean="0">
                <a:solidFill>
                  <a:srgbClr val="6964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8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</a:t>
            </a:r>
            <a:endParaRPr lang="en-US" sz="8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2777701"/>
      </p:ext>
    </p:extLst>
  </p:cSld>
  <p:clrMapOvr>
    <a:masterClrMapping/>
  </p:clrMapOvr>
  <p:transition advTm="1856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87214" y="4908431"/>
            <a:ext cx="68840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đom</a:t>
            </a:r>
            <a:r>
              <a:rPr lang="en-US" sz="8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endParaRPr lang="en-US" sz="8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5C9411C-66B2-4DB1-AEED-299ACD95D2AB}"/>
              </a:ext>
            </a:extLst>
          </p:cNvPr>
          <p:cNvSpPr txBox="1"/>
          <p:nvPr/>
        </p:nvSpPr>
        <p:spPr>
          <a:xfrm>
            <a:off x="3360802" y="4913842"/>
            <a:ext cx="33354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endParaRPr lang="en-US" sz="8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5C9411C-66B2-4DB1-AEED-299ACD95D2AB}"/>
              </a:ext>
            </a:extLst>
          </p:cNvPr>
          <p:cNvSpPr txBox="1"/>
          <p:nvPr/>
        </p:nvSpPr>
        <p:spPr>
          <a:xfrm>
            <a:off x="5612134" y="4910868"/>
            <a:ext cx="3351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endParaRPr lang="en-US" sz="8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C:\Users\Administrator\Desktop\dom do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"/>
            <a:ext cx="12192000" cy="4856813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8841098"/>
      </p:ext>
    </p:extLst>
  </p:cSld>
  <p:clrMapOvr>
    <a:masterClrMapping/>
  </p:clrMapOvr>
  <p:transition advTm="1856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89735" y="4882796"/>
            <a:ext cx="814277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</a:t>
            </a:r>
            <a:r>
              <a:rPr lang="en-US" sz="8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đốm</a:t>
            </a:r>
            <a:endParaRPr lang="en-US" sz="8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90F9844-EBAC-4437-ADEE-42E4941EE51E}"/>
              </a:ext>
            </a:extLst>
          </p:cNvPr>
          <p:cNvSpPr txBox="1"/>
          <p:nvPr/>
        </p:nvSpPr>
        <p:spPr>
          <a:xfrm>
            <a:off x="5738386" y="4886916"/>
            <a:ext cx="31863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ôm</a:t>
            </a:r>
            <a:endParaRPr lang="en-US" sz="8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C:\Users\Administrator\Desktop\cho do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47968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8803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17103" y="5055735"/>
            <a:ext cx="68961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mâm</a:t>
            </a:r>
            <a:r>
              <a:rPr lang="en-US" sz="8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endParaRPr lang="en-US" sz="8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00766F8-5276-429A-A69C-458BE8FBDF4C}"/>
              </a:ext>
            </a:extLst>
          </p:cNvPr>
          <p:cNvSpPr txBox="1"/>
          <p:nvPr/>
        </p:nvSpPr>
        <p:spPr>
          <a:xfrm>
            <a:off x="6342863" y="5055735"/>
            <a:ext cx="361695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ơm</a:t>
            </a:r>
            <a:endParaRPr lang="en-US" sz="8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200" y="0"/>
            <a:ext cx="11988800" cy="5096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4887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132" y="3879480"/>
            <a:ext cx="2924583" cy="201958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3333" y="3565380"/>
            <a:ext cx="3048425" cy="24292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6921" y="3647464"/>
            <a:ext cx="3115111" cy="23053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3648" y="148527"/>
            <a:ext cx="2629267" cy="12384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95485" y="148500"/>
            <a:ext cx="14294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solidFill>
                  <a:srgbClr val="FF0000"/>
                </a:solidFill>
                <a:latin typeface="VNI-Avo" pitchFamily="2" charset="0"/>
              </a:rPr>
              <a:t>om</a:t>
            </a:r>
            <a:endParaRPr lang="en-US" sz="6000" b="1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5865" y="148500"/>
            <a:ext cx="15982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solidFill>
                  <a:srgbClr val="FF0000"/>
                </a:solidFill>
                <a:latin typeface="VNI-Avo" pitchFamily="2" charset="0"/>
              </a:rPr>
              <a:t>oâm</a:t>
            </a:r>
            <a:endParaRPr lang="en-US" sz="6000" b="1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51721" y="148500"/>
            <a:ext cx="15982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solidFill>
                  <a:srgbClr val="FF0000"/>
                </a:solidFill>
                <a:latin typeface="VNI-Avo" pitchFamily="2" charset="0"/>
              </a:rPr>
              <a:t>ôm</a:t>
            </a:r>
            <a:endParaRPr lang="en-US" sz="6000" b="1">
              <a:solidFill>
                <a:srgbClr val="FF0000"/>
              </a:solidFill>
              <a:latin typeface="VNI-Avo" pitchFamily="2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627124"/>
              </p:ext>
            </p:extLst>
          </p:nvPr>
        </p:nvGraphicFramePr>
        <p:xfrm>
          <a:off x="4305109" y="1164136"/>
          <a:ext cx="2844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400">
                  <a:extLst>
                    <a:ext uri="{9D8B030D-6E8A-4147-A177-3AD203B41FA5}">
                      <a16:colId xmlns:a16="http://schemas.microsoft.com/office/drawing/2014/main" xmlns="" val="228737469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xmlns="" val="3225892531"/>
                    </a:ext>
                  </a:extLst>
                </a:gridCol>
              </a:tblGrid>
              <a:tr h="433699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0000FF"/>
                          </a:solidFill>
                          <a:latin typeface="VNI-Avo" pitchFamily="2" charset="0"/>
                        </a:rPr>
                        <a:t>x</a:t>
                      </a:r>
                      <a:endParaRPr lang="en-US" sz="4400" dirty="0">
                        <a:solidFill>
                          <a:srgbClr val="0000FF"/>
                        </a:solidFill>
                        <a:latin typeface="VNI-Avo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smtClean="0">
                          <a:solidFill>
                            <a:srgbClr val="FF00FF"/>
                          </a:solidFill>
                          <a:latin typeface="VNI-Avo" pitchFamily="2" charset="0"/>
                        </a:rPr>
                        <a:t>om</a:t>
                      </a:r>
                      <a:endParaRPr lang="en-US" sz="4400">
                        <a:solidFill>
                          <a:srgbClr val="FF00FF"/>
                        </a:solidFill>
                        <a:latin typeface="VNI-Avo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549917"/>
                  </a:ext>
                </a:extLst>
              </a:tr>
              <a:tr h="433699">
                <a:tc gridSpan="2">
                  <a:txBody>
                    <a:bodyPr/>
                    <a:lstStyle/>
                    <a:p>
                      <a:pPr algn="ctr"/>
                      <a:r>
                        <a:rPr lang="en-US" sz="4400" b="1" i="0" dirty="0" err="1" smtClean="0">
                          <a:solidFill>
                            <a:srgbClr val="FF0000"/>
                          </a:solidFill>
                          <a:latin typeface="VNI-Avo" pitchFamily="2" charset="0"/>
                        </a:rPr>
                        <a:t>xoùm</a:t>
                      </a:r>
                      <a:endParaRPr lang="en-US" sz="4400" b="1" i="0" dirty="0">
                        <a:solidFill>
                          <a:srgbClr val="FF0000"/>
                        </a:solidFill>
                        <a:latin typeface="VNI-Avo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6409134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81134" y="2795966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VNI-Avo" pitchFamily="2" charset="0"/>
              </a:rPr>
              <a:t>khoùm</a:t>
            </a:r>
            <a:endParaRPr lang="en-US" sz="4400">
              <a:latin typeface="VNI-Avo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2587" y="2795965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VNI-Avo" pitchFamily="2" charset="0"/>
              </a:rPr>
              <a:t>voøm</a:t>
            </a:r>
            <a:endParaRPr lang="en-US" sz="4400">
              <a:latin typeface="VNI-Avo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61940" y="2795965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VNI-Avo" pitchFamily="2" charset="0"/>
              </a:rPr>
              <a:t>noäm</a:t>
            </a:r>
            <a:endParaRPr lang="en-US" sz="4400">
              <a:latin typeface="VNI-Avo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58291" y="2785667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VNI-Avo" pitchFamily="2" charset="0"/>
              </a:rPr>
              <a:t>toâm</a:t>
            </a:r>
            <a:endParaRPr lang="en-US" sz="4400">
              <a:latin typeface="VNI-Avo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79753" y="2795176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VNI-Avo" pitchFamily="2" charset="0"/>
              </a:rPr>
              <a:t>bôøm</a:t>
            </a:r>
            <a:endParaRPr lang="en-US" sz="4400" dirty="0">
              <a:latin typeface="VNI-Avo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67370" y="2795812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VNI-Avo" pitchFamily="2" charset="0"/>
              </a:rPr>
              <a:t>rôm</a:t>
            </a:r>
            <a:endParaRPr lang="en-US" sz="4400">
              <a:latin typeface="VNI-Avo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0876" y="5828468"/>
            <a:ext cx="29844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VNI-Avo" pitchFamily="2" charset="0"/>
              </a:rPr>
              <a:t>ñ</a:t>
            </a:r>
            <a:r>
              <a:rPr lang="en-US" sz="4400" smtClean="0">
                <a:latin typeface="VNI-Avo" pitchFamily="2" charset="0"/>
              </a:rPr>
              <a:t>om ñoùm</a:t>
            </a:r>
            <a:endParaRPr lang="en-US" sz="4400">
              <a:latin typeface="VNI-Avo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72953" y="5828467"/>
            <a:ext cx="29844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VNI-Avo" pitchFamily="2" charset="0"/>
              </a:rPr>
              <a:t>choù ñoám</a:t>
            </a:r>
            <a:endParaRPr lang="en-US" sz="4400">
              <a:latin typeface="VNI-Avo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07549" y="5828467"/>
            <a:ext cx="31240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VNI-Avo" pitchFamily="2" charset="0"/>
              </a:rPr>
              <a:t>maâm côm</a:t>
            </a:r>
            <a:endParaRPr lang="en-US" sz="4400"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57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D:\HE 2016\san pham\bai 27 thanh pho hue\nhac\cuoi1.mp3"/>
  <p:tag name="PPSNARRATION" val="59,79171659,D:\danh dia\Thanh pho Can Tho\Bai 22 Thanh pho Can Tho_pptx\Media.ppcx"/>
  <p:tag name="ISPRING_CUSTOM_TIMING_USED" val="1"/>
  <p:tag name="ISPRING_SLIDE_INDENT_LEVEL" val="0"/>
  <p:tag name="ISPRING_PRESENTER_ID" val="{B68A5AE1-99C1-41FA-AFAB-4C5CB90654C0}"/>
  <p:tag name="GENSWF_SLIDE_TITLE" val="Tài liệu tham khảo"/>
  <p:tag name="ISPRING_PLAYER_LAYOUT_TYPE" val="Video"/>
  <p:tag name="ISPRING_SLIDE_ID_2" val="{C95AC114-F340-4508-929A-E3542379EDE0}"/>
  <p:tag name="GENSWF_ADVANCE_TIME" val="69"/>
  <p:tag name="TIMING" val="|8|0.4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D:\HE 2016\san pham\bai 27 thanh pho hue\nhac\cuoi1.mp3"/>
  <p:tag name="PPSNARRATION" val="59,79171659,D:\danh dia\Thanh pho Can Tho\Bai 22 Thanh pho Can Tho_pptx\Media.ppcx"/>
  <p:tag name="ISPRING_CUSTOM_TIMING_USED" val="1"/>
  <p:tag name="ISPRING_SLIDE_INDENT_LEVEL" val="0"/>
  <p:tag name="ISPRING_PRESENTER_ID" val="{B68A5AE1-99C1-41FA-AFAB-4C5CB90654C0}"/>
  <p:tag name="GENSWF_SLIDE_TITLE" val="Tài liệu tham khảo"/>
  <p:tag name="ISPRING_PLAYER_LAYOUT_TYPE" val="Video"/>
  <p:tag name="ISPRING_SLIDE_ID_2" val="{C95AC114-F340-4508-929A-E3542379EDE0}"/>
  <p:tag name="GENSWF_ADVANCE_TIME" val="69"/>
  <p:tag name="TIMING" val="|10.6|9.8|12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D:\HE 2016\san pham\bai 27 thanh pho hue\nhac\cuoi1.mp3"/>
  <p:tag name="PPSNARRATION" val="59,79171659,D:\danh dia\Thanh pho Can Tho\Bai 22 Thanh pho Can Tho_pptx\Media.ppcx"/>
  <p:tag name="ISPRING_CUSTOM_TIMING_USED" val="1"/>
  <p:tag name="ISPRING_SLIDE_INDENT_LEVEL" val="0"/>
  <p:tag name="ISPRING_PRESENTER_ID" val="{B68A5AE1-99C1-41FA-AFAB-4C5CB90654C0}"/>
  <p:tag name="GENSWF_SLIDE_TITLE" val="Tài liệu tham khảo"/>
  <p:tag name="ISPRING_PLAYER_LAYOUT_TYPE" val="Video"/>
  <p:tag name="ISPRING_SLIDE_ID_2" val="{C95AC114-F340-4508-929A-E3542379EDE0}"/>
  <p:tag name="GENSWF_ADVANCE_TIME" val="69"/>
  <p:tag name="TIMING" val="|8|0.4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D:\HE 2016\san pham\bai 27 thanh pho hue\nhac\cuoi1.mp3"/>
  <p:tag name="PPSNARRATION" val="59,79171659,D:\danh dia\Thanh pho Can Tho\Bai 22 Thanh pho Can Tho_pptx\Media.ppcx"/>
  <p:tag name="ISPRING_CUSTOM_TIMING_USED" val="1"/>
  <p:tag name="ISPRING_SLIDE_INDENT_LEVEL" val="0"/>
  <p:tag name="ISPRING_PRESENTER_ID" val="{B68A5AE1-99C1-41FA-AFAB-4C5CB90654C0}"/>
  <p:tag name="GENSWF_SLIDE_TITLE" val="Tài liệu tham khảo"/>
  <p:tag name="ISPRING_PLAYER_LAYOUT_TYPE" val="Video"/>
  <p:tag name="ISPRING_SLIDE_ID_2" val="{C95AC114-F340-4508-929A-E3542379EDE0}"/>
  <p:tag name="GENSWF_ADVANCE_TIME" val="69"/>
  <p:tag name="TIMING" val="|8|0.4|2.5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66</Words>
  <Application>Microsoft Office PowerPoint</Application>
  <PresentationFormat>Custom</PresentationFormat>
  <Paragraphs>52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Office Theme</vt:lpstr>
      <vt:lpstr>Equity</vt:lpstr>
      <vt:lpstr>1_Equity</vt:lpstr>
      <vt:lpstr>2_Equity</vt:lpstr>
      <vt:lpstr>3_Equity</vt:lpstr>
      <vt:lpstr>4_Equity</vt:lpstr>
      <vt:lpstr>5_Equity</vt:lpstr>
      <vt:lpstr>6_Equity</vt:lpstr>
      <vt:lpstr>PowerPoint Presentation</vt:lpstr>
      <vt:lpstr>PowerPoint Presentation</vt:lpstr>
      <vt:lpstr>PowerPoint Presentation</vt:lpstr>
      <vt:lpstr>    x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36</dc:title>
  <dc:subject>Vương Hà Bắc</dc:subject>
  <dc:creator>Admin</dc:creator>
  <cp:keywords>Mái Trường Tuổi Thơ</cp:keywords>
  <cp:lastModifiedBy>Admin</cp:lastModifiedBy>
  <cp:revision>43</cp:revision>
  <dcterms:created xsi:type="dcterms:W3CDTF">2020-10-19T12:51:54Z</dcterms:created>
  <dcterms:modified xsi:type="dcterms:W3CDTF">2021-10-15T00:26:44Z</dcterms:modified>
  <cp:category>Kết nối tri thức với cuộc sống</cp:category>
</cp:coreProperties>
</file>