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43" r:id="rId5"/>
    <p:sldId id="347" r:id="rId6"/>
    <p:sldId id="348" r:id="rId7"/>
    <p:sldId id="300" r:id="rId8"/>
    <p:sldId id="341" r:id="rId9"/>
    <p:sldId id="355" r:id="rId10"/>
    <p:sldId id="323" r:id="rId11"/>
    <p:sldId id="339" r:id="rId12"/>
    <p:sldId id="316" r:id="rId13"/>
    <p:sldId id="329" r:id="rId14"/>
    <p:sldId id="349" r:id="rId15"/>
    <p:sldId id="318" r:id="rId16"/>
    <p:sldId id="334" r:id="rId17"/>
    <p:sldId id="350" r:id="rId18"/>
    <p:sldId id="319" r:id="rId19"/>
    <p:sldId id="354" r:id="rId20"/>
    <p:sldId id="324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43"/>
          </p14:sldIdLst>
        </p14:section>
        <p14:section name="Tiết 1" id="{5306D87E-7522-4F86-AA24-B22D8455523B}">
          <p14:sldIdLst>
            <p14:sldId id="347"/>
            <p14:sldId id="348"/>
            <p14:sldId id="300"/>
            <p14:sldId id="341"/>
            <p14:sldId id="355"/>
            <p14:sldId id="323"/>
            <p14:sldId id="339"/>
            <p14:sldId id="316"/>
            <p14:sldId id="329"/>
            <p14:sldId id="349"/>
            <p14:sldId id="318"/>
            <p14:sldId id="334"/>
            <p14:sldId id="350"/>
            <p14:sldId id="319"/>
            <p14:sldId id="354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6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81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7.xml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12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11" Type="http://schemas.openxmlformats.org/officeDocument/2006/relationships/image" Target="../media/image25.png"/><Relationship Id="rId5" Type="http://schemas.openxmlformats.org/officeDocument/2006/relationships/image" Target="../media/image37.jpe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0150" y="154885"/>
            <a:ext cx="6686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GIÁO DỤC VÀ ĐÀO TẠO HUYỆN TIÊN LÃNG</a:t>
            </a:r>
            <a:endParaRPr lang="en-US" sz="1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vi-VN" sz="1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HỘI THI GIÁO </a:t>
            </a:r>
            <a:r>
              <a:rPr lang="vi-VN" sz="1500" b="1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VIÊN CHỦ NHIỆM GIỎI BẬC TIỂU </a:t>
            </a:r>
            <a:r>
              <a:rPr lang="vi-VN" sz="15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 CẤP HUYỆN </a:t>
            </a:r>
            <a:endParaRPr lang="en-US" sz="15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5607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HỘI ĐỒNG THI HUYỆN TIÊN LÃNG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en-US" sz="2400" u="sng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425" y="1901979"/>
            <a:ext cx="7203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H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OẠT ĐỘNG TRẢI NGHIỆM </a:t>
            </a:r>
            <a:r>
              <a:rPr lang="vi-VN" altLang="zh-CN" sz="36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+mn-lt"/>
              </a:rPr>
              <a:t>1</a:t>
            </a:r>
          </a:p>
          <a:p>
            <a:pPr algn="ctr"/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HỦ ĐỀ 4.</a:t>
            </a:r>
            <a:r>
              <a:rPr lang="vi-VN" sz="27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2700" dirty="0">
                <a:solidFill>
                  <a:schemeClr val="accent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 TOÀN CHO EM</a:t>
            </a:r>
          </a:p>
          <a:p>
            <a:pPr algn="ctr"/>
            <a:r>
              <a:rPr lang="vi-VN" sz="2700" dirty="0">
                <a:solidFill>
                  <a:schemeClr val="accent6">
                    <a:lumMod val="75000"/>
                    <a:lumOff val="2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9. </a:t>
            </a:r>
            <a:r>
              <a:rPr lang="vi-VN" sz="2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tránh bị bắt nạt </a:t>
            </a:r>
          </a:p>
          <a:p>
            <a:pPr algn="ctr"/>
            <a:endParaRPr lang="vi-VN" sz="2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Họ và tên giáo viên: Trần Thu Hà 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Đơn vị công tác: Trường Tiểu học Tiên Thanh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en-US" sz="2700" u="sng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92217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43803A-731D-867E-C8BB-F1F3E9766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1332131"/>
            <a:ext cx="6813274" cy="3615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57201" y="685800"/>
            <a:ext cx="806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8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0872" y="673181"/>
            <a:ext cx="7737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58477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83B40D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2: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30" y="1257957"/>
            <a:ext cx="8237427" cy="3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02246" y="5958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2111" y="809492"/>
            <a:ext cx="72286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hằng ngày.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40428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1115" y="1961120"/>
            <a:ext cx="7689693" cy="1974066"/>
            <a:chOff x="6794259" y="2979946"/>
            <a:chExt cx="4810902" cy="3361722"/>
          </a:xfrm>
        </p:grpSpPr>
        <p:sp>
          <p:nvSpPr>
            <p:cNvPr id="11" name="Rounded Rectangular Callout 9"/>
            <p:cNvSpPr/>
            <p:nvPr/>
          </p:nvSpPr>
          <p:spPr>
            <a:xfrm flipH="1">
              <a:off x="6794259" y="2979946"/>
              <a:ext cx="4810902" cy="3361722"/>
            </a:xfrm>
            <a:custGeom>
              <a:avLst/>
              <a:gdLst>
                <a:gd name="connsiteX0" fmla="*/ 0 w 1973943"/>
                <a:gd name="connsiteY0" fmla="*/ 120955 h 725715"/>
                <a:gd name="connsiteX1" fmla="*/ 120955 w 1973943"/>
                <a:gd name="connsiteY1" fmla="*/ 0 h 725715"/>
                <a:gd name="connsiteX2" fmla="*/ 1151467 w 1973943"/>
                <a:gd name="connsiteY2" fmla="*/ 0 h 725715"/>
                <a:gd name="connsiteX3" fmla="*/ 1151467 w 1973943"/>
                <a:gd name="connsiteY3" fmla="*/ 0 h 725715"/>
                <a:gd name="connsiteX4" fmla="*/ 1644953 w 1973943"/>
                <a:gd name="connsiteY4" fmla="*/ 0 h 725715"/>
                <a:gd name="connsiteX5" fmla="*/ 1852988 w 1973943"/>
                <a:gd name="connsiteY5" fmla="*/ 0 h 725715"/>
                <a:gd name="connsiteX6" fmla="*/ 1973943 w 1973943"/>
                <a:gd name="connsiteY6" fmla="*/ 120955 h 725715"/>
                <a:gd name="connsiteX7" fmla="*/ 1973943 w 1973943"/>
                <a:gd name="connsiteY7" fmla="*/ 423334 h 725715"/>
                <a:gd name="connsiteX8" fmla="*/ 1973943 w 1973943"/>
                <a:gd name="connsiteY8" fmla="*/ 423334 h 725715"/>
                <a:gd name="connsiteX9" fmla="*/ 1973943 w 1973943"/>
                <a:gd name="connsiteY9" fmla="*/ 604763 h 725715"/>
                <a:gd name="connsiteX10" fmla="*/ 1973943 w 1973943"/>
                <a:gd name="connsiteY10" fmla="*/ 604760 h 725715"/>
                <a:gd name="connsiteX11" fmla="*/ 1852988 w 1973943"/>
                <a:gd name="connsiteY11" fmla="*/ 725715 h 725715"/>
                <a:gd name="connsiteX12" fmla="*/ 1644953 w 1973943"/>
                <a:gd name="connsiteY12" fmla="*/ 725715 h 725715"/>
                <a:gd name="connsiteX13" fmla="*/ 1954598 w 1973943"/>
                <a:gd name="connsiteY13" fmla="*/ 1469573 h 725715"/>
                <a:gd name="connsiteX14" fmla="*/ 1151467 w 1973943"/>
                <a:gd name="connsiteY14" fmla="*/ 725715 h 725715"/>
                <a:gd name="connsiteX15" fmla="*/ 120955 w 1973943"/>
                <a:gd name="connsiteY15" fmla="*/ 725715 h 725715"/>
                <a:gd name="connsiteX16" fmla="*/ 0 w 1973943"/>
                <a:gd name="connsiteY16" fmla="*/ 604760 h 725715"/>
                <a:gd name="connsiteX17" fmla="*/ 0 w 1973943"/>
                <a:gd name="connsiteY17" fmla="*/ 604763 h 725715"/>
                <a:gd name="connsiteX18" fmla="*/ 0 w 1973943"/>
                <a:gd name="connsiteY18" fmla="*/ 423334 h 725715"/>
                <a:gd name="connsiteX19" fmla="*/ 0 w 1973943"/>
                <a:gd name="connsiteY19" fmla="*/ 423334 h 725715"/>
                <a:gd name="connsiteX20" fmla="*/ 0 w 1973943"/>
                <a:gd name="connsiteY20" fmla="*/ 120955 h 725715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51467 w 1973943"/>
                <a:gd name="connsiteY3" fmla="*/ 311 h 1469884"/>
                <a:gd name="connsiteX4" fmla="*/ 1151467 w 1973943"/>
                <a:gd name="connsiteY4" fmla="*/ 311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954598 w 1973943"/>
                <a:gd name="connsiteY14" fmla="*/ 1469884 h 1469884"/>
                <a:gd name="connsiteX15" fmla="*/ 1151467 w 1973943"/>
                <a:gd name="connsiteY15" fmla="*/ 726026 h 1469884"/>
                <a:gd name="connsiteX16" fmla="*/ 120955 w 1973943"/>
                <a:gd name="connsiteY16" fmla="*/ 726026 h 1469884"/>
                <a:gd name="connsiteX17" fmla="*/ 0 w 1973943"/>
                <a:gd name="connsiteY17" fmla="*/ 605071 h 1469884"/>
                <a:gd name="connsiteX18" fmla="*/ 0 w 1973943"/>
                <a:gd name="connsiteY18" fmla="*/ 605074 h 1469884"/>
                <a:gd name="connsiteX19" fmla="*/ 0 w 1973943"/>
                <a:gd name="connsiteY19" fmla="*/ 423645 h 1469884"/>
                <a:gd name="connsiteX20" fmla="*/ 0 w 1973943"/>
                <a:gd name="connsiteY20" fmla="*/ 423645 h 1469884"/>
                <a:gd name="connsiteX21" fmla="*/ 0 w 1973943"/>
                <a:gd name="connsiteY21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51467 w 1973943"/>
                <a:gd name="connsiteY3" fmla="*/ 311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954598 w 1973943"/>
                <a:gd name="connsiteY14" fmla="*/ 1469884 h 1469884"/>
                <a:gd name="connsiteX15" fmla="*/ 1151467 w 1973943"/>
                <a:gd name="connsiteY15" fmla="*/ 726026 h 1469884"/>
                <a:gd name="connsiteX16" fmla="*/ 120955 w 1973943"/>
                <a:gd name="connsiteY16" fmla="*/ 726026 h 1469884"/>
                <a:gd name="connsiteX17" fmla="*/ 0 w 1973943"/>
                <a:gd name="connsiteY17" fmla="*/ 605071 h 1469884"/>
                <a:gd name="connsiteX18" fmla="*/ 0 w 1973943"/>
                <a:gd name="connsiteY18" fmla="*/ 605074 h 1469884"/>
                <a:gd name="connsiteX19" fmla="*/ 0 w 1973943"/>
                <a:gd name="connsiteY19" fmla="*/ 423645 h 1469884"/>
                <a:gd name="connsiteX20" fmla="*/ 0 w 1973943"/>
                <a:gd name="connsiteY20" fmla="*/ 423645 h 1469884"/>
                <a:gd name="connsiteX21" fmla="*/ 0 w 1973943"/>
                <a:gd name="connsiteY21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95010 w 1973943"/>
                <a:gd name="connsiteY3" fmla="*/ 72882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954598 w 1973943"/>
                <a:gd name="connsiteY14" fmla="*/ 1469884 h 1469884"/>
                <a:gd name="connsiteX15" fmla="*/ 1151467 w 1973943"/>
                <a:gd name="connsiteY15" fmla="*/ 726026 h 1469884"/>
                <a:gd name="connsiteX16" fmla="*/ 120955 w 1973943"/>
                <a:gd name="connsiteY16" fmla="*/ 726026 h 1469884"/>
                <a:gd name="connsiteX17" fmla="*/ 0 w 1973943"/>
                <a:gd name="connsiteY17" fmla="*/ 605071 h 1469884"/>
                <a:gd name="connsiteX18" fmla="*/ 0 w 1973943"/>
                <a:gd name="connsiteY18" fmla="*/ 605074 h 1469884"/>
                <a:gd name="connsiteX19" fmla="*/ 0 w 1973943"/>
                <a:gd name="connsiteY19" fmla="*/ 423645 h 1469884"/>
                <a:gd name="connsiteX20" fmla="*/ 0 w 1973943"/>
                <a:gd name="connsiteY20" fmla="*/ 423645 h 1469884"/>
                <a:gd name="connsiteX21" fmla="*/ 0 w 1973943"/>
                <a:gd name="connsiteY21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95010 w 1973943"/>
                <a:gd name="connsiteY3" fmla="*/ 72882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954598 w 1973943"/>
                <a:gd name="connsiteY14" fmla="*/ 1469884 h 1469884"/>
                <a:gd name="connsiteX15" fmla="*/ 1151467 w 1973943"/>
                <a:gd name="connsiteY15" fmla="*/ 726026 h 1469884"/>
                <a:gd name="connsiteX16" fmla="*/ 653143 w 1973943"/>
                <a:gd name="connsiteY16" fmla="*/ 653454 h 1469884"/>
                <a:gd name="connsiteX17" fmla="*/ 120955 w 1973943"/>
                <a:gd name="connsiteY17" fmla="*/ 726026 h 1469884"/>
                <a:gd name="connsiteX18" fmla="*/ 0 w 1973943"/>
                <a:gd name="connsiteY18" fmla="*/ 605071 h 1469884"/>
                <a:gd name="connsiteX19" fmla="*/ 0 w 1973943"/>
                <a:gd name="connsiteY19" fmla="*/ 605074 h 1469884"/>
                <a:gd name="connsiteX20" fmla="*/ 0 w 1973943"/>
                <a:gd name="connsiteY20" fmla="*/ 423645 h 1469884"/>
                <a:gd name="connsiteX21" fmla="*/ 0 w 1973943"/>
                <a:gd name="connsiteY21" fmla="*/ 423645 h 1469884"/>
                <a:gd name="connsiteX22" fmla="*/ 0 w 1973943"/>
                <a:gd name="connsiteY22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95010 w 1973943"/>
                <a:gd name="connsiteY3" fmla="*/ 72882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954598 w 1973943"/>
                <a:gd name="connsiteY14" fmla="*/ 1469884 h 1469884"/>
                <a:gd name="connsiteX15" fmla="*/ 1567543 w 1973943"/>
                <a:gd name="connsiteY15" fmla="*/ 943740 h 1469884"/>
                <a:gd name="connsiteX16" fmla="*/ 1151467 w 1973943"/>
                <a:gd name="connsiteY16" fmla="*/ 726026 h 1469884"/>
                <a:gd name="connsiteX17" fmla="*/ 653143 w 1973943"/>
                <a:gd name="connsiteY17" fmla="*/ 653454 h 1469884"/>
                <a:gd name="connsiteX18" fmla="*/ 120955 w 1973943"/>
                <a:gd name="connsiteY18" fmla="*/ 726026 h 1469884"/>
                <a:gd name="connsiteX19" fmla="*/ 0 w 1973943"/>
                <a:gd name="connsiteY19" fmla="*/ 605071 h 1469884"/>
                <a:gd name="connsiteX20" fmla="*/ 0 w 1973943"/>
                <a:gd name="connsiteY20" fmla="*/ 605074 h 1469884"/>
                <a:gd name="connsiteX21" fmla="*/ 0 w 1973943"/>
                <a:gd name="connsiteY21" fmla="*/ 423645 h 1469884"/>
                <a:gd name="connsiteX22" fmla="*/ 0 w 1973943"/>
                <a:gd name="connsiteY22" fmla="*/ 423645 h 1469884"/>
                <a:gd name="connsiteX23" fmla="*/ 0 w 1973943"/>
                <a:gd name="connsiteY23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95010 w 1973943"/>
                <a:gd name="connsiteY3" fmla="*/ 72882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596572 w 1973943"/>
                <a:gd name="connsiteY14" fmla="*/ 958254 h 1469884"/>
                <a:gd name="connsiteX15" fmla="*/ 1954598 w 1973943"/>
                <a:gd name="connsiteY15" fmla="*/ 1469884 h 1469884"/>
                <a:gd name="connsiteX16" fmla="*/ 1567543 w 1973943"/>
                <a:gd name="connsiteY16" fmla="*/ 943740 h 1469884"/>
                <a:gd name="connsiteX17" fmla="*/ 1151467 w 1973943"/>
                <a:gd name="connsiteY17" fmla="*/ 726026 h 1469884"/>
                <a:gd name="connsiteX18" fmla="*/ 653143 w 1973943"/>
                <a:gd name="connsiteY18" fmla="*/ 653454 h 1469884"/>
                <a:gd name="connsiteX19" fmla="*/ 120955 w 1973943"/>
                <a:gd name="connsiteY19" fmla="*/ 726026 h 1469884"/>
                <a:gd name="connsiteX20" fmla="*/ 0 w 1973943"/>
                <a:gd name="connsiteY20" fmla="*/ 605071 h 1469884"/>
                <a:gd name="connsiteX21" fmla="*/ 0 w 1973943"/>
                <a:gd name="connsiteY21" fmla="*/ 605074 h 1469884"/>
                <a:gd name="connsiteX22" fmla="*/ 0 w 1973943"/>
                <a:gd name="connsiteY22" fmla="*/ 423645 h 1469884"/>
                <a:gd name="connsiteX23" fmla="*/ 0 w 1973943"/>
                <a:gd name="connsiteY23" fmla="*/ 423645 h 1469884"/>
                <a:gd name="connsiteX24" fmla="*/ 0 w 1973943"/>
                <a:gd name="connsiteY24" fmla="*/ 121266 h 1469884"/>
                <a:gd name="connsiteX0" fmla="*/ 0 w 1973943"/>
                <a:gd name="connsiteY0" fmla="*/ 121266 h 1469884"/>
                <a:gd name="connsiteX1" fmla="*/ 120955 w 1973943"/>
                <a:gd name="connsiteY1" fmla="*/ 311 h 1469884"/>
                <a:gd name="connsiteX2" fmla="*/ 885372 w 1973943"/>
                <a:gd name="connsiteY2" fmla="*/ 43854 h 1469884"/>
                <a:gd name="connsiteX3" fmla="*/ 1195010 w 1973943"/>
                <a:gd name="connsiteY3" fmla="*/ 72882 h 1469884"/>
                <a:gd name="connsiteX4" fmla="*/ 1325638 w 1973943"/>
                <a:gd name="connsiteY4" fmla="*/ 87396 h 1469884"/>
                <a:gd name="connsiteX5" fmla="*/ 1644953 w 1973943"/>
                <a:gd name="connsiteY5" fmla="*/ 311 h 1469884"/>
                <a:gd name="connsiteX6" fmla="*/ 1852988 w 1973943"/>
                <a:gd name="connsiteY6" fmla="*/ 311 h 1469884"/>
                <a:gd name="connsiteX7" fmla="*/ 1973943 w 1973943"/>
                <a:gd name="connsiteY7" fmla="*/ 121266 h 1469884"/>
                <a:gd name="connsiteX8" fmla="*/ 1973943 w 1973943"/>
                <a:gd name="connsiteY8" fmla="*/ 423645 h 1469884"/>
                <a:gd name="connsiteX9" fmla="*/ 1973943 w 1973943"/>
                <a:gd name="connsiteY9" fmla="*/ 423645 h 1469884"/>
                <a:gd name="connsiteX10" fmla="*/ 1973943 w 1973943"/>
                <a:gd name="connsiteY10" fmla="*/ 605074 h 1469884"/>
                <a:gd name="connsiteX11" fmla="*/ 1973943 w 1973943"/>
                <a:gd name="connsiteY11" fmla="*/ 605071 h 1469884"/>
                <a:gd name="connsiteX12" fmla="*/ 1852988 w 1973943"/>
                <a:gd name="connsiteY12" fmla="*/ 726026 h 1469884"/>
                <a:gd name="connsiteX13" fmla="*/ 1644953 w 1973943"/>
                <a:gd name="connsiteY13" fmla="*/ 726026 h 1469884"/>
                <a:gd name="connsiteX14" fmla="*/ 1596572 w 1973943"/>
                <a:gd name="connsiteY14" fmla="*/ 958254 h 1469884"/>
                <a:gd name="connsiteX15" fmla="*/ 1954598 w 1973943"/>
                <a:gd name="connsiteY15" fmla="*/ 1469884 h 1469884"/>
                <a:gd name="connsiteX16" fmla="*/ 1567543 w 1973943"/>
                <a:gd name="connsiteY16" fmla="*/ 1059854 h 1469884"/>
                <a:gd name="connsiteX17" fmla="*/ 1151467 w 1973943"/>
                <a:gd name="connsiteY17" fmla="*/ 726026 h 1469884"/>
                <a:gd name="connsiteX18" fmla="*/ 653143 w 1973943"/>
                <a:gd name="connsiteY18" fmla="*/ 653454 h 1469884"/>
                <a:gd name="connsiteX19" fmla="*/ 120955 w 1973943"/>
                <a:gd name="connsiteY19" fmla="*/ 726026 h 1469884"/>
                <a:gd name="connsiteX20" fmla="*/ 0 w 1973943"/>
                <a:gd name="connsiteY20" fmla="*/ 605071 h 1469884"/>
                <a:gd name="connsiteX21" fmla="*/ 0 w 1973943"/>
                <a:gd name="connsiteY21" fmla="*/ 605074 h 1469884"/>
                <a:gd name="connsiteX22" fmla="*/ 0 w 1973943"/>
                <a:gd name="connsiteY22" fmla="*/ 423645 h 1469884"/>
                <a:gd name="connsiteX23" fmla="*/ 0 w 1973943"/>
                <a:gd name="connsiteY23" fmla="*/ 423645 h 1469884"/>
                <a:gd name="connsiteX24" fmla="*/ 0 w 1973943"/>
                <a:gd name="connsiteY24" fmla="*/ 121266 h 1469884"/>
                <a:gd name="connsiteX0" fmla="*/ 0 w 1973943"/>
                <a:gd name="connsiteY0" fmla="*/ 121266 h 1098682"/>
                <a:gd name="connsiteX1" fmla="*/ 120955 w 1973943"/>
                <a:gd name="connsiteY1" fmla="*/ 311 h 1098682"/>
                <a:gd name="connsiteX2" fmla="*/ 885372 w 1973943"/>
                <a:gd name="connsiteY2" fmla="*/ 43854 h 1098682"/>
                <a:gd name="connsiteX3" fmla="*/ 1195010 w 1973943"/>
                <a:gd name="connsiteY3" fmla="*/ 72882 h 1098682"/>
                <a:gd name="connsiteX4" fmla="*/ 1325638 w 1973943"/>
                <a:gd name="connsiteY4" fmla="*/ 87396 h 1098682"/>
                <a:gd name="connsiteX5" fmla="*/ 1644953 w 1973943"/>
                <a:gd name="connsiteY5" fmla="*/ 311 h 1098682"/>
                <a:gd name="connsiteX6" fmla="*/ 1852988 w 1973943"/>
                <a:gd name="connsiteY6" fmla="*/ 311 h 1098682"/>
                <a:gd name="connsiteX7" fmla="*/ 1973943 w 1973943"/>
                <a:gd name="connsiteY7" fmla="*/ 121266 h 1098682"/>
                <a:gd name="connsiteX8" fmla="*/ 1973943 w 1973943"/>
                <a:gd name="connsiteY8" fmla="*/ 423645 h 1098682"/>
                <a:gd name="connsiteX9" fmla="*/ 1973943 w 1973943"/>
                <a:gd name="connsiteY9" fmla="*/ 423645 h 1098682"/>
                <a:gd name="connsiteX10" fmla="*/ 1973943 w 1973943"/>
                <a:gd name="connsiteY10" fmla="*/ 605074 h 1098682"/>
                <a:gd name="connsiteX11" fmla="*/ 1973943 w 1973943"/>
                <a:gd name="connsiteY11" fmla="*/ 605071 h 1098682"/>
                <a:gd name="connsiteX12" fmla="*/ 1852988 w 1973943"/>
                <a:gd name="connsiteY12" fmla="*/ 726026 h 1098682"/>
                <a:gd name="connsiteX13" fmla="*/ 1644953 w 1973943"/>
                <a:gd name="connsiteY13" fmla="*/ 726026 h 1098682"/>
                <a:gd name="connsiteX14" fmla="*/ 1596572 w 1973943"/>
                <a:gd name="connsiteY14" fmla="*/ 958254 h 1098682"/>
                <a:gd name="connsiteX15" fmla="*/ 1551748 w 1973943"/>
                <a:gd name="connsiteY15" fmla="*/ 883335 h 1098682"/>
                <a:gd name="connsiteX16" fmla="*/ 1567543 w 1973943"/>
                <a:gd name="connsiteY16" fmla="*/ 1059854 h 1098682"/>
                <a:gd name="connsiteX17" fmla="*/ 1151467 w 1973943"/>
                <a:gd name="connsiteY17" fmla="*/ 726026 h 1098682"/>
                <a:gd name="connsiteX18" fmla="*/ 653143 w 1973943"/>
                <a:gd name="connsiteY18" fmla="*/ 653454 h 1098682"/>
                <a:gd name="connsiteX19" fmla="*/ 120955 w 1973943"/>
                <a:gd name="connsiteY19" fmla="*/ 726026 h 1098682"/>
                <a:gd name="connsiteX20" fmla="*/ 0 w 1973943"/>
                <a:gd name="connsiteY20" fmla="*/ 605071 h 1098682"/>
                <a:gd name="connsiteX21" fmla="*/ 0 w 1973943"/>
                <a:gd name="connsiteY21" fmla="*/ 605074 h 1098682"/>
                <a:gd name="connsiteX22" fmla="*/ 0 w 1973943"/>
                <a:gd name="connsiteY22" fmla="*/ 423645 h 1098682"/>
                <a:gd name="connsiteX23" fmla="*/ 0 w 1973943"/>
                <a:gd name="connsiteY23" fmla="*/ 423645 h 1098682"/>
                <a:gd name="connsiteX24" fmla="*/ 0 w 1973943"/>
                <a:gd name="connsiteY24" fmla="*/ 121266 h 1098682"/>
                <a:gd name="connsiteX0" fmla="*/ 0 w 1973943"/>
                <a:gd name="connsiteY0" fmla="*/ 121266 h 1090759"/>
                <a:gd name="connsiteX1" fmla="*/ 120955 w 1973943"/>
                <a:gd name="connsiteY1" fmla="*/ 311 h 1090759"/>
                <a:gd name="connsiteX2" fmla="*/ 885372 w 1973943"/>
                <a:gd name="connsiteY2" fmla="*/ 43854 h 1090759"/>
                <a:gd name="connsiteX3" fmla="*/ 1195010 w 1973943"/>
                <a:gd name="connsiteY3" fmla="*/ 72882 h 1090759"/>
                <a:gd name="connsiteX4" fmla="*/ 1325638 w 1973943"/>
                <a:gd name="connsiteY4" fmla="*/ 87396 h 1090759"/>
                <a:gd name="connsiteX5" fmla="*/ 1644953 w 1973943"/>
                <a:gd name="connsiteY5" fmla="*/ 311 h 1090759"/>
                <a:gd name="connsiteX6" fmla="*/ 1852988 w 1973943"/>
                <a:gd name="connsiteY6" fmla="*/ 311 h 1090759"/>
                <a:gd name="connsiteX7" fmla="*/ 1973943 w 1973943"/>
                <a:gd name="connsiteY7" fmla="*/ 121266 h 1090759"/>
                <a:gd name="connsiteX8" fmla="*/ 1973943 w 1973943"/>
                <a:gd name="connsiteY8" fmla="*/ 423645 h 1090759"/>
                <a:gd name="connsiteX9" fmla="*/ 1973943 w 1973943"/>
                <a:gd name="connsiteY9" fmla="*/ 423645 h 1090759"/>
                <a:gd name="connsiteX10" fmla="*/ 1973943 w 1973943"/>
                <a:gd name="connsiteY10" fmla="*/ 605074 h 1090759"/>
                <a:gd name="connsiteX11" fmla="*/ 1973943 w 1973943"/>
                <a:gd name="connsiteY11" fmla="*/ 605071 h 1090759"/>
                <a:gd name="connsiteX12" fmla="*/ 1852988 w 1973943"/>
                <a:gd name="connsiteY12" fmla="*/ 726026 h 1090759"/>
                <a:gd name="connsiteX13" fmla="*/ 1644953 w 1973943"/>
                <a:gd name="connsiteY13" fmla="*/ 726026 h 1090759"/>
                <a:gd name="connsiteX14" fmla="*/ 1596572 w 1973943"/>
                <a:gd name="connsiteY14" fmla="*/ 958254 h 1090759"/>
                <a:gd name="connsiteX15" fmla="*/ 1569786 w 1973943"/>
                <a:gd name="connsiteY15" fmla="*/ 715749 h 1090759"/>
                <a:gd name="connsiteX16" fmla="*/ 1567543 w 1973943"/>
                <a:gd name="connsiteY16" fmla="*/ 1059854 h 1090759"/>
                <a:gd name="connsiteX17" fmla="*/ 1151467 w 1973943"/>
                <a:gd name="connsiteY17" fmla="*/ 726026 h 1090759"/>
                <a:gd name="connsiteX18" fmla="*/ 653143 w 1973943"/>
                <a:gd name="connsiteY18" fmla="*/ 653454 h 1090759"/>
                <a:gd name="connsiteX19" fmla="*/ 120955 w 1973943"/>
                <a:gd name="connsiteY19" fmla="*/ 726026 h 1090759"/>
                <a:gd name="connsiteX20" fmla="*/ 0 w 1973943"/>
                <a:gd name="connsiteY20" fmla="*/ 605071 h 1090759"/>
                <a:gd name="connsiteX21" fmla="*/ 0 w 1973943"/>
                <a:gd name="connsiteY21" fmla="*/ 605074 h 1090759"/>
                <a:gd name="connsiteX22" fmla="*/ 0 w 1973943"/>
                <a:gd name="connsiteY22" fmla="*/ 423645 h 1090759"/>
                <a:gd name="connsiteX23" fmla="*/ 0 w 1973943"/>
                <a:gd name="connsiteY23" fmla="*/ 423645 h 1090759"/>
                <a:gd name="connsiteX24" fmla="*/ 0 w 1973943"/>
                <a:gd name="connsiteY24" fmla="*/ 121266 h 1090759"/>
                <a:gd name="connsiteX0" fmla="*/ 0 w 1973943"/>
                <a:gd name="connsiteY0" fmla="*/ 121266 h 1090759"/>
                <a:gd name="connsiteX1" fmla="*/ 120955 w 1973943"/>
                <a:gd name="connsiteY1" fmla="*/ 311 h 1090759"/>
                <a:gd name="connsiteX2" fmla="*/ 885372 w 1973943"/>
                <a:gd name="connsiteY2" fmla="*/ 43854 h 1090759"/>
                <a:gd name="connsiteX3" fmla="*/ 1195010 w 1973943"/>
                <a:gd name="connsiteY3" fmla="*/ 72882 h 1090759"/>
                <a:gd name="connsiteX4" fmla="*/ 1325638 w 1973943"/>
                <a:gd name="connsiteY4" fmla="*/ 87396 h 1090759"/>
                <a:gd name="connsiteX5" fmla="*/ 1644953 w 1973943"/>
                <a:gd name="connsiteY5" fmla="*/ 311 h 1090759"/>
                <a:gd name="connsiteX6" fmla="*/ 1852988 w 1973943"/>
                <a:gd name="connsiteY6" fmla="*/ 311 h 1090759"/>
                <a:gd name="connsiteX7" fmla="*/ 1973943 w 1973943"/>
                <a:gd name="connsiteY7" fmla="*/ 121266 h 1090759"/>
                <a:gd name="connsiteX8" fmla="*/ 1973943 w 1973943"/>
                <a:gd name="connsiteY8" fmla="*/ 423645 h 1090759"/>
                <a:gd name="connsiteX9" fmla="*/ 1973943 w 1973943"/>
                <a:gd name="connsiteY9" fmla="*/ 423645 h 1090759"/>
                <a:gd name="connsiteX10" fmla="*/ 1973943 w 1973943"/>
                <a:gd name="connsiteY10" fmla="*/ 605074 h 1090759"/>
                <a:gd name="connsiteX11" fmla="*/ 1973943 w 1973943"/>
                <a:gd name="connsiteY11" fmla="*/ 605071 h 1090759"/>
                <a:gd name="connsiteX12" fmla="*/ 1852988 w 1973943"/>
                <a:gd name="connsiteY12" fmla="*/ 726026 h 1090759"/>
                <a:gd name="connsiteX13" fmla="*/ 1644953 w 1973943"/>
                <a:gd name="connsiteY13" fmla="*/ 726026 h 1090759"/>
                <a:gd name="connsiteX14" fmla="*/ 1596572 w 1973943"/>
                <a:gd name="connsiteY14" fmla="*/ 958254 h 1090759"/>
                <a:gd name="connsiteX15" fmla="*/ 1649691 w 1973943"/>
                <a:gd name="connsiteY15" fmla="*/ 744801 h 1090759"/>
                <a:gd name="connsiteX16" fmla="*/ 1569786 w 1973943"/>
                <a:gd name="connsiteY16" fmla="*/ 715749 h 1090759"/>
                <a:gd name="connsiteX17" fmla="*/ 1567543 w 1973943"/>
                <a:gd name="connsiteY17" fmla="*/ 1059854 h 1090759"/>
                <a:gd name="connsiteX18" fmla="*/ 1151467 w 1973943"/>
                <a:gd name="connsiteY18" fmla="*/ 726026 h 1090759"/>
                <a:gd name="connsiteX19" fmla="*/ 653143 w 1973943"/>
                <a:gd name="connsiteY19" fmla="*/ 653454 h 1090759"/>
                <a:gd name="connsiteX20" fmla="*/ 120955 w 1973943"/>
                <a:gd name="connsiteY20" fmla="*/ 726026 h 1090759"/>
                <a:gd name="connsiteX21" fmla="*/ 0 w 1973943"/>
                <a:gd name="connsiteY21" fmla="*/ 605071 h 1090759"/>
                <a:gd name="connsiteX22" fmla="*/ 0 w 1973943"/>
                <a:gd name="connsiteY22" fmla="*/ 605074 h 1090759"/>
                <a:gd name="connsiteX23" fmla="*/ 0 w 1973943"/>
                <a:gd name="connsiteY23" fmla="*/ 423645 h 1090759"/>
                <a:gd name="connsiteX24" fmla="*/ 0 w 1973943"/>
                <a:gd name="connsiteY24" fmla="*/ 423645 h 1090759"/>
                <a:gd name="connsiteX25" fmla="*/ 0 w 1973943"/>
                <a:gd name="connsiteY25" fmla="*/ 121266 h 1090759"/>
                <a:gd name="connsiteX0" fmla="*/ 0 w 1973943"/>
                <a:gd name="connsiteY0" fmla="*/ 121266 h 1090759"/>
                <a:gd name="connsiteX1" fmla="*/ 120955 w 1973943"/>
                <a:gd name="connsiteY1" fmla="*/ 311 h 1090759"/>
                <a:gd name="connsiteX2" fmla="*/ 885372 w 1973943"/>
                <a:gd name="connsiteY2" fmla="*/ 43854 h 1090759"/>
                <a:gd name="connsiteX3" fmla="*/ 1195010 w 1973943"/>
                <a:gd name="connsiteY3" fmla="*/ 72882 h 1090759"/>
                <a:gd name="connsiteX4" fmla="*/ 1325638 w 1973943"/>
                <a:gd name="connsiteY4" fmla="*/ 87396 h 1090759"/>
                <a:gd name="connsiteX5" fmla="*/ 1644953 w 1973943"/>
                <a:gd name="connsiteY5" fmla="*/ 311 h 1090759"/>
                <a:gd name="connsiteX6" fmla="*/ 1852988 w 1973943"/>
                <a:gd name="connsiteY6" fmla="*/ 311 h 1090759"/>
                <a:gd name="connsiteX7" fmla="*/ 1973943 w 1973943"/>
                <a:gd name="connsiteY7" fmla="*/ 121266 h 1090759"/>
                <a:gd name="connsiteX8" fmla="*/ 1973943 w 1973943"/>
                <a:gd name="connsiteY8" fmla="*/ 423645 h 1090759"/>
                <a:gd name="connsiteX9" fmla="*/ 1973943 w 1973943"/>
                <a:gd name="connsiteY9" fmla="*/ 423645 h 1090759"/>
                <a:gd name="connsiteX10" fmla="*/ 1973943 w 1973943"/>
                <a:gd name="connsiteY10" fmla="*/ 605074 h 1090759"/>
                <a:gd name="connsiteX11" fmla="*/ 1973943 w 1973943"/>
                <a:gd name="connsiteY11" fmla="*/ 605071 h 1090759"/>
                <a:gd name="connsiteX12" fmla="*/ 1852988 w 1973943"/>
                <a:gd name="connsiteY12" fmla="*/ 726026 h 1090759"/>
                <a:gd name="connsiteX13" fmla="*/ 1644953 w 1973943"/>
                <a:gd name="connsiteY13" fmla="*/ 726026 h 1090759"/>
                <a:gd name="connsiteX14" fmla="*/ 1698788 w 1973943"/>
                <a:gd name="connsiteY14" fmla="*/ 775882 h 1090759"/>
                <a:gd name="connsiteX15" fmla="*/ 1649691 w 1973943"/>
                <a:gd name="connsiteY15" fmla="*/ 744801 h 1090759"/>
                <a:gd name="connsiteX16" fmla="*/ 1569786 w 1973943"/>
                <a:gd name="connsiteY16" fmla="*/ 715749 h 1090759"/>
                <a:gd name="connsiteX17" fmla="*/ 1567543 w 1973943"/>
                <a:gd name="connsiteY17" fmla="*/ 1059854 h 1090759"/>
                <a:gd name="connsiteX18" fmla="*/ 1151467 w 1973943"/>
                <a:gd name="connsiteY18" fmla="*/ 726026 h 1090759"/>
                <a:gd name="connsiteX19" fmla="*/ 653143 w 1973943"/>
                <a:gd name="connsiteY19" fmla="*/ 653454 h 1090759"/>
                <a:gd name="connsiteX20" fmla="*/ 120955 w 1973943"/>
                <a:gd name="connsiteY20" fmla="*/ 726026 h 1090759"/>
                <a:gd name="connsiteX21" fmla="*/ 0 w 1973943"/>
                <a:gd name="connsiteY21" fmla="*/ 605071 h 1090759"/>
                <a:gd name="connsiteX22" fmla="*/ 0 w 1973943"/>
                <a:gd name="connsiteY22" fmla="*/ 605074 h 1090759"/>
                <a:gd name="connsiteX23" fmla="*/ 0 w 1973943"/>
                <a:gd name="connsiteY23" fmla="*/ 423645 h 1090759"/>
                <a:gd name="connsiteX24" fmla="*/ 0 w 1973943"/>
                <a:gd name="connsiteY24" fmla="*/ 423645 h 1090759"/>
                <a:gd name="connsiteX25" fmla="*/ 0 w 1973943"/>
                <a:gd name="connsiteY25" fmla="*/ 121266 h 1090759"/>
                <a:gd name="connsiteX0" fmla="*/ 0 w 1973943"/>
                <a:gd name="connsiteY0" fmla="*/ 121266 h 926464"/>
                <a:gd name="connsiteX1" fmla="*/ 120955 w 1973943"/>
                <a:gd name="connsiteY1" fmla="*/ 311 h 926464"/>
                <a:gd name="connsiteX2" fmla="*/ 885372 w 1973943"/>
                <a:gd name="connsiteY2" fmla="*/ 43854 h 926464"/>
                <a:gd name="connsiteX3" fmla="*/ 1195010 w 1973943"/>
                <a:gd name="connsiteY3" fmla="*/ 72882 h 926464"/>
                <a:gd name="connsiteX4" fmla="*/ 1325638 w 1973943"/>
                <a:gd name="connsiteY4" fmla="*/ 87396 h 926464"/>
                <a:gd name="connsiteX5" fmla="*/ 1644953 w 1973943"/>
                <a:gd name="connsiteY5" fmla="*/ 311 h 926464"/>
                <a:gd name="connsiteX6" fmla="*/ 1852988 w 1973943"/>
                <a:gd name="connsiteY6" fmla="*/ 311 h 926464"/>
                <a:gd name="connsiteX7" fmla="*/ 1973943 w 1973943"/>
                <a:gd name="connsiteY7" fmla="*/ 121266 h 926464"/>
                <a:gd name="connsiteX8" fmla="*/ 1973943 w 1973943"/>
                <a:gd name="connsiteY8" fmla="*/ 423645 h 926464"/>
                <a:gd name="connsiteX9" fmla="*/ 1973943 w 1973943"/>
                <a:gd name="connsiteY9" fmla="*/ 423645 h 926464"/>
                <a:gd name="connsiteX10" fmla="*/ 1973943 w 1973943"/>
                <a:gd name="connsiteY10" fmla="*/ 605074 h 926464"/>
                <a:gd name="connsiteX11" fmla="*/ 1973943 w 1973943"/>
                <a:gd name="connsiteY11" fmla="*/ 605071 h 926464"/>
                <a:gd name="connsiteX12" fmla="*/ 1852988 w 1973943"/>
                <a:gd name="connsiteY12" fmla="*/ 726026 h 926464"/>
                <a:gd name="connsiteX13" fmla="*/ 1644953 w 1973943"/>
                <a:gd name="connsiteY13" fmla="*/ 726026 h 926464"/>
                <a:gd name="connsiteX14" fmla="*/ 1698788 w 1973943"/>
                <a:gd name="connsiteY14" fmla="*/ 775882 h 926464"/>
                <a:gd name="connsiteX15" fmla="*/ 1649691 w 1973943"/>
                <a:gd name="connsiteY15" fmla="*/ 744801 h 926464"/>
                <a:gd name="connsiteX16" fmla="*/ 1569786 w 1973943"/>
                <a:gd name="connsiteY16" fmla="*/ 715749 h 926464"/>
                <a:gd name="connsiteX17" fmla="*/ 1369124 w 1973943"/>
                <a:gd name="connsiteY17" fmla="*/ 887340 h 926464"/>
                <a:gd name="connsiteX18" fmla="*/ 1151467 w 1973943"/>
                <a:gd name="connsiteY18" fmla="*/ 726026 h 926464"/>
                <a:gd name="connsiteX19" fmla="*/ 653143 w 1973943"/>
                <a:gd name="connsiteY19" fmla="*/ 653454 h 926464"/>
                <a:gd name="connsiteX20" fmla="*/ 120955 w 1973943"/>
                <a:gd name="connsiteY20" fmla="*/ 726026 h 926464"/>
                <a:gd name="connsiteX21" fmla="*/ 0 w 1973943"/>
                <a:gd name="connsiteY21" fmla="*/ 605071 h 926464"/>
                <a:gd name="connsiteX22" fmla="*/ 0 w 1973943"/>
                <a:gd name="connsiteY22" fmla="*/ 605074 h 926464"/>
                <a:gd name="connsiteX23" fmla="*/ 0 w 1973943"/>
                <a:gd name="connsiteY23" fmla="*/ 423645 h 926464"/>
                <a:gd name="connsiteX24" fmla="*/ 0 w 1973943"/>
                <a:gd name="connsiteY24" fmla="*/ 423645 h 926464"/>
                <a:gd name="connsiteX25" fmla="*/ 0 w 1973943"/>
                <a:gd name="connsiteY25" fmla="*/ 121266 h 926464"/>
                <a:gd name="connsiteX0" fmla="*/ 0 w 1973943"/>
                <a:gd name="connsiteY0" fmla="*/ 121266 h 919015"/>
                <a:gd name="connsiteX1" fmla="*/ 120955 w 1973943"/>
                <a:gd name="connsiteY1" fmla="*/ 311 h 919015"/>
                <a:gd name="connsiteX2" fmla="*/ 885372 w 1973943"/>
                <a:gd name="connsiteY2" fmla="*/ 43854 h 919015"/>
                <a:gd name="connsiteX3" fmla="*/ 1195010 w 1973943"/>
                <a:gd name="connsiteY3" fmla="*/ 72882 h 919015"/>
                <a:gd name="connsiteX4" fmla="*/ 1325638 w 1973943"/>
                <a:gd name="connsiteY4" fmla="*/ 87396 h 919015"/>
                <a:gd name="connsiteX5" fmla="*/ 1644953 w 1973943"/>
                <a:gd name="connsiteY5" fmla="*/ 311 h 919015"/>
                <a:gd name="connsiteX6" fmla="*/ 1852988 w 1973943"/>
                <a:gd name="connsiteY6" fmla="*/ 311 h 919015"/>
                <a:gd name="connsiteX7" fmla="*/ 1973943 w 1973943"/>
                <a:gd name="connsiteY7" fmla="*/ 121266 h 919015"/>
                <a:gd name="connsiteX8" fmla="*/ 1973943 w 1973943"/>
                <a:gd name="connsiteY8" fmla="*/ 423645 h 919015"/>
                <a:gd name="connsiteX9" fmla="*/ 1973943 w 1973943"/>
                <a:gd name="connsiteY9" fmla="*/ 423645 h 919015"/>
                <a:gd name="connsiteX10" fmla="*/ 1973943 w 1973943"/>
                <a:gd name="connsiteY10" fmla="*/ 605074 h 919015"/>
                <a:gd name="connsiteX11" fmla="*/ 1973943 w 1973943"/>
                <a:gd name="connsiteY11" fmla="*/ 605071 h 919015"/>
                <a:gd name="connsiteX12" fmla="*/ 1852988 w 1973943"/>
                <a:gd name="connsiteY12" fmla="*/ 726026 h 919015"/>
                <a:gd name="connsiteX13" fmla="*/ 1644953 w 1973943"/>
                <a:gd name="connsiteY13" fmla="*/ 726026 h 919015"/>
                <a:gd name="connsiteX14" fmla="*/ 1698788 w 1973943"/>
                <a:gd name="connsiteY14" fmla="*/ 775882 h 919015"/>
                <a:gd name="connsiteX15" fmla="*/ 1649691 w 1973943"/>
                <a:gd name="connsiteY15" fmla="*/ 744801 h 919015"/>
                <a:gd name="connsiteX16" fmla="*/ 1569786 w 1973943"/>
                <a:gd name="connsiteY16" fmla="*/ 715749 h 919015"/>
                <a:gd name="connsiteX17" fmla="*/ 1625202 w 1973943"/>
                <a:gd name="connsiteY17" fmla="*/ 879404 h 919015"/>
                <a:gd name="connsiteX18" fmla="*/ 1151467 w 1973943"/>
                <a:gd name="connsiteY18" fmla="*/ 726026 h 919015"/>
                <a:gd name="connsiteX19" fmla="*/ 653143 w 1973943"/>
                <a:gd name="connsiteY19" fmla="*/ 653454 h 919015"/>
                <a:gd name="connsiteX20" fmla="*/ 120955 w 1973943"/>
                <a:gd name="connsiteY20" fmla="*/ 726026 h 919015"/>
                <a:gd name="connsiteX21" fmla="*/ 0 w 1973943"/>
                <a:gd name="connsiteY21" fmla="*/ 605071 h 919015"/>
                <a:gd name="connsiteX22" fmla="*/ 0 w 1973943"/>
                <a:gd name="connsiteY22" fmla="*/ 605074 h 919015"/>
                <a:gd name="connsiteX23" fmla="*/ 0 w 1973943"/>
                <a:gd name="connsiteY23" fmla="*/ 423645 h 919015"/>
                <a:gd name="connsiteX24" fmla="*/ 0 w 1973943"/>
                <a:gd name="connsiteY24" fmla="*/ 423645 h 919015"/>
                <a:gd name="connsiteX25" fmla="*/ 0 w 1973943"/>
                <a:gd name="connsiteY25" fmla="*/ 121266 h 91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73943" h="919015">
                  <a:moveTo>
                    <a:pt x="0" y="121266"/>
                  </a:moveTo>
                  <a:cubicBezTo>
                    <a:pt x="0" y="54464"/>
                    <a:pt x="54153" y="311"/>
                    <a:pt x="120955" y="311"/>
                  </a:cubicBezTo>
                  <a:cubicBezTo>
                    <a:pt x="337056" y="-4527"/>
                    <a:pt x="669271" y="48692"/>
                    <a:pt x="885372" y="43854"/>
                  </a:cubicBezTo>
                  <a:lnTo>
                    <a:pt x="1195010" y="72882"/>
                  </a:lnTo>
                  <a:lnTo>
                    <a:pt x="1325638" y="87396"/>
                  </a:lnTo>
                  <a:lnTo>
                    <a:pt x="1644953" y="311"/>
                  </a:lnTo>
                  <a:lnTo>
                    <a:pt x="1852988" y="311"/>
                  </a:lnTo>
                  <a:cubicBezTo>
                    <a:pt x="1919790" y="311"/>
                    <a:pt x="1973943" y="54464"/>
                    <a:pt x="1973943" y="121266"/>
                  </a:cubicBezTo>
                  <a:lnTo>
                    <a:pt x="1973943" y="423645"/>
                  </a:lnTo>
                  <a:lnTo>
                    <a:pt x="1973943" y="423645"/>
                  </a:lnTo>
                  <a:lnTo>
                    <a:pt x="1973943" y="605074"/>
                  </a:lnTo>
                  <a:lnTo>
                    <a:pt x="1973943" y="605071"/>
                  </a:lnTo>
                  <a:cubicBezTo>
                    <a:pt x="1973943" y="671873"/>
                    <a:pt x="1919790" y="726026"/>
                    <a:pt x="1852988" y="726026"/>
                  </a:cubicBezTo>
                  <a:lnTo>
                    <a:pt x="1644953" y="726026"/>
                  </a:lnTo>
                  <a:cubicBezTo>
                    <a:pt x="1662693" y="793759"/>
                    <a:pt x="1681048" y="708149"/>
                    <a:pt x="1698788" y="775882"/>
                  </a:cubicBezTo>
                  <a:cubicBezTo>
                    <a:pt x="1696452" y="744163"/>
                    <a:pt x="1652027" y="776520"/>
                    <a:pt x="1649691" y="744801"/>
                  </a:cubicBezTo>
                  <a:lnTo>
                    <a:pt x="1569786" y="715749"/>
                  </a:lnTo>
                  <a:cubicBezTo>
                    <a:pt x="1373034" y="530692"/>
                    <a:pt x="1821954" y="1064461"/>
                    <a:pt x="1625202" y="879404"/>
                  </a:cubicBezTo>
                  <a:lnTo>
                    <a:pt x="1151467" y="726026"/>
                  </a:lnTo>
                  <a:cubicBezTo>
                    <a:pt x="970845" y="721188"/>
                    <a:pt x="833765" y="658292"/>
                    <a:pt x="653143" y="653454"/>
                  </a:cubicBezTo>
                  <a:lnTo>
                    <a:pt x="120955" y="726026"/>
                  </a:lnTo>
                  <a:cubicBezTo>
                    <a:pt x="54153" y="726026"/>
                    <a:pt x="0" y="671873"/>
                    <a:pt x="0" y="605071"/>
                  </a:cubicBezTo>
                  <a:lnTo>
                    <a:pt x="0" y="605074"/>
                  </a:lnTo>
                  <a:lnTo>
                    <a:pt x="0" y="423645"/>
                  </a:lnTo>
                  <a:lnTo>
                    <a:pt x="0" y="423645"/>
                  </a:lnTo>
                  <a:lnTo>
                    <a:pt x="0" y="121266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90532" y="3446323"/>
              <a:ext cx="4418355" cy="885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6" b="100000" l="9551" r="89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596" y="3232140"/>
            <a:ext cx="1925840" cy="19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1115" y="2031811"/>
            <a:ext cx="788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cuộc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Cư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bè</a:t>
            </a:r>
            <a:endParaRPr lang="vi-VN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58668" y="1162105"/>
            <a:ext cx="5961413" cy="50338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" y="298096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92" y="98160"/>
            <a:ext cx="857250" cy="838200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52" y="471508"/>
            <a:ext cx="523875" cy="838200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947184" y="2901165"/>
            <a:ext cx="762000" cy="1352550"/>
          </a:xfrm>
          <a:prstGeom prst="rect">
            <a:avLst/>
          </a:prstGeom>
        </p:spPr>
      </p:pic>
      <p:pic>
        <p:nvPicPr>
          <p:cNvPr id="2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5" y="2160"/>
            <a:ext cx="664091" cy="745258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0" y="1378256"/>
            <a:ext cx="542925" cy="9810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53" y="1906278"/>
            <a:ext cx="753783" cy="718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30922" y="1741066"/>
            <a:ext cx="3358612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TÔI CẦN!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37A359B-C287-5BDE-D3EB-8810ED0CD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49"/>
            <a:ext cx="2826559" cy="3983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558" y="1504949"/>
            <a:ext cx="4526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>
                <a:latin typeface="Times New Roman" pitchFamily="18" charset="0"/>
                <a:cs typeface="Times New Roman" pitchFamily="18" charset="0"/>
              </a:rPr>
              <a:t>Luật chơi: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Cô giáo sẽ hô to: Tôi cần! Tôi cần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Cả lớp cùng đồng thanh: Cần gì? Cần gì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Sau đó chúng ta sẽ cùng làm theo những gì mà cô giáo nói và rút ra bài học từ trò chơi này nhé!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8950" y="400050"/>
            <a:ext cx="2914650" cy="895350"/>
          </a:xfrm>
          <a:prstGeom prst="rect">
            <a:avLst/>
          </a:prstGeom>
          <a:solidFill>
            <a:srgbClr val="307C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TRÒ CHƠI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</a:rPr>
              <a:t>TÔI CẦN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65838"/>
      </p:ext>
    </p:extLst>
  </p:cSld>
  <p:clrMapOvr>
    <a:masterClrMapping/>
  </p:clrMapOvr>
  <p:transition spd="slow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Tay Viền Giấy Ghi Chú Màu đen Và Trắng | Công cụ đồ họa AI Tải xuống  miễn phí - Pikb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575" y="-954206"/>
            <a:ext cx="11117722" cy="63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2817" y="845391"/>
            <a:ext cx="64206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ép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buộc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”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kiếm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đáng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tin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cậy</a:t>
            </a:r>
            <a:endParaRPr lang="vi-VN" altLang="zh-CN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0996" y="-38674"/>
            <a:ext cx="6193766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FFFF00"/>
                </a:highligh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 điệp:</a:t>
            </a:r>
          </a:p>
        </p:txBody>
      </p:sp>
      <p:pic>
        <p:nvPicPr>
          <p:cNvPr id="2053" name="Picture 5" descr="101 Hình ảnh cây nấm đẹp nhất, tải miễn phí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74" l="1504" r="98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5" y="3895724"/>
            <a:ext cx="1746885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 descr="Hình ảnh Phim Hoạt Hình Cỏ PNG Miễn Phí Tải Về - Lov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3" descr="Hình ảnh Phim Hoạt Hình Cỏ PNG Miễn Phí Tải Về -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1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09" y="2213770"/>
            <a:ext cx="518318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37A359B-C287-5BDE-D3EB-8810ED0CD2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84" y="3771901"/>
            <a:ext cx="112753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0363" y="1298619"/>
            <a:ext cx="8230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 9. Phòng tránh bị bắt nạt</a:t>
            </a:r>
            <a:endParaRPr lang="zh-CN" alt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073888" y="196696"/>
            <a:ext cx="7081284" cy="974103"/>
          </a:xfrm>
          <a:prstGeom prst="roundRect">
            <a:avLst/>
          </a:prstGeom>
          <a:solidFill>
            <a:srgbClr val="6EB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 Sáu ngày 08 tháng 12 năm 2023</a:t>
            </a:r>
          </a:p>
          <a:p>
            <a:pPr algn="ctr">
              <a:lnSpc>
                <a:spcPct val="130000"/>
              </a:lnSpc>
            </a:pPr>
            <a:r>
              <a:rPr lang="vi-VN" altLang="zh-C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2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218" y="1483669"/>
            <a:ext cx="8560956" cy="23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6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Trân trọng cảm ơn quý thầy cô!</a:t>
            </a:r>
          </a:p>
        </p:txBody>
      </p:sp>
      <p:pic>
        <p:nvPicPr>
          <p:cNvPr id="3" name="ShaLaLaSaxophone-VA_3d64x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57700" y="4824389"/>
            <a:ext cx="229303" cy="229303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01" y="3750882"/>
            <a:ext cx="1028700" cy="120015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08" y="102687"/>
            <a:ext cx="523875" cy="838200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14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769" y="3945051"/>
            <a:ext cx="723398" cy="811813"/>
          </a:xfrm>
          <a:prstGeom prst="rect">
            <a:avLst/>
          </a:prstGeom>
        </p:spPr>
      </p:pic>
      <p:pic>
        <p:nvPicPr>
          <p:cNvPr id="15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4656930" y="3891599"/>
            <a:ext cx="857250" cy="838200"/>
          </a:xfrm>
          <a:prstGeom prst="rect">
            <a:avLst/>
          </a:prstGeom>
        </p:spPr>
      </p:pic>
      <p:pic>
        <p:nvPicPr>
          <p:cNvPr id="1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5" y="844495"/>
            <a:ext cx="753783" cy="718886"/>
          </a:xfrm>
          <a:prstGeom prst="rect">
            <a:avLst/>
          </a:prstGeom>
        </p:spPr>
      </p:pic>
      <p:pic>
        <p:nvPicPr>
          <p:cNvPr id="1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31" y="115421"/>
            <a:ext cx="664091" cy="745258"/>
          </a:xfrm>
          <a:prstGeom prst="rect">
            <a:avLst/>
          </a:prstGeom>
        </p:spPr>
      </p:pic>
      <p:pic>
        <p:nvPicPr>
          <p:cNvPr id="1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15" y="3681388"/>
            <a:ext cx="891001" cy="1143001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70" y="1843112"/>
            <a:ext cx="3436206" cy="34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9"/>
          <p:cNvSpPr/>
          <p:nvPr/>
        </p:nvSpPr>
        <p:spPr>
          <a:xfrm flipH="1">
            <a:off x="755374" y="349134"/>
            <a:ext cx="8141876" cy="2805937"/>
          </a:xfrm>
          <a:custGeom>
            <a:avLst/>
            <a:gdLst>
              <a:gd name="connsiteX0" fmla="*/ 0 w 1973943"/>
              <a:gd name="connsiteY0" fmla="*/ 120955 h 725715"/>
              <a:gd name="connsiteX1" fmla="*/ 120955 w 1973943"/>
              <a:gd name="connsiteY1" fmla="*/ 0 h 725715"/>
              <a:gd name="connsiteX2" fmla="*/ 1151467 w 1973943"/>
              <a:gd name="connsiteY2" fmla="*/ 0 h 725715"/>
              <a:gd name="connsiteX3" fmla="*/ 1151467 w 1973943"/>
              <a:gd name="connsiteY3" fmla="*/ 0 h 725715"/>
              <a:gd name="connsiteX4" fmla="*/ 1644953 w 1973943"/>
              <a:gd name="connsiteY4" fmla="*/ 0 h 725715"/>
              <a:gd name="connsiteX5" fmla="*/ 1852988 w 1973943"/>
              <a:gd name="connsiteY5" fmla="*/ 0 h 725715"/>
              <a:gd name="connsiteX6" fmla="*/ 1973943 w 1973943"/>
              <a:gd name="connsiteY6" fmla="*/ 120955 h 725715"/>
              <a:gd name="connsiteX7" fmla="*/ 1973943 w 1973943"/>
              <a:gd name="connsiteY7" fmla="*/ 423334 h 725715"/>
              <a:gd name="connsiteX8" fmla="*/ 1973943 w 1973943"/>
              <a:gd name="connsiteY8" fmla="*/ 423334 h 725715"/>
              <a:gd name="connsiteX9" fmla="*/ 1973943 w 1973943"/>
              <a:gd name="connsiteY9" fmla="*/ 604763 h 725715"/>
              <a:gd name="connsiteX10" fmla="*/ 1973943 w 1973943"/>
              <a:gd name="connsiteY10" fmla="*/ 604760 h 725715"/>
              <a:gd name="connsiteX11" fmla="*/ 1852988 w 1973943"/>
              <a:gd name="connsiteY11" fmla="*/ 725715 h 725715"/>
              <a:gd name="connsiteX12" fmla="*/ 1644953 w 1973943"/>
              <a:gd name="connsiteY12" fmla="*/ 725715 h 725715"/>
              <a:gd name="connsiteX13" fmla="*/ 1954598 w 1973943"/>
              <a:gd name="connsiteY13" fmla="*/ 1469573 h 725715"/>
              <a:gd name="connsiteX14" fmla="*/ 1151467 w 1973943"/>
              <a:gd name="connsiteY14" fmla="*/ 725715 h 725715"/>
              <a:gd name="connsiteX15" fmla="*/ 120955 w 1973943"/>
              <a:gd name="connsiteY15" fmla="*/ 725715 h 725715"/>
              <a:gd name="connsiteX16" fmla="*/ 0 w 1973943"/>
              <a:gd name="connsiteY16" fmla="*/ 604760 h 725715"/>
              <a:gd name="connsiteX17" fmla="*/ 0 w 1973943"/>
              <a:gd name="connsiteY17" fmla="*/ 604763 h 725715"/>
              <a:gd name="connsiteX18" fmla="*/ 0 w 1973943"/>
              <a:gd name="connsiteY18" fmla="*/ 423334 h 725715"/>
              <a:gd name="connsiteX19" fmla="*/ 0 w 1973943"/>
              <a:gd name="connsiteY19" fmla="*/ 423334 h 725715"/>
              <a:gd name="connsiteX20" fmla="*/ 0 w 1973943"/>
              <a:gd name="connsiteY20" fmla="*/ 120955 h 725715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51467 w 1973943"/>
              <a:gd name="connsiteY3" fmla="*/ 311 h 1469884"/>
              <a:gd name="connsiteX4" fmla="*/ 1151467 w 1973943"/>
              <a:gd name="connsiteY4" fmla="*/ 311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954598 w 1973943"/>
              <a:gd name="connsiteY14" fmla="*/ 1469884 h 1469884"/>
              <a:gd name="connsiteX15" fmla="*/ 1151467 w 1973943"/>
              <a:gd name="connsiteY15" fmla="*/ 726026 h 1469884"/>
              <a:gd name="connsiteX16" fmla="*/ 120955 w 1973943"/>
              <a:gd name="connsiteY16" fmla="*/ 726026 h 1469884"/>
              <a:gd name="connsiteX17" fmla="*/ 0 w 1973943"/>
              <a:gd name="connsiteY17" fmla="*/ 605071 h 1469884"/>
              <a:gd name="connsiteX18" fmla="*/ 0 w 1973943"/>
              <a:gd name="connsiteY18" fmla="*/ 605074 h 1469884"/>
              <a:gd name="connsiteX19" fmla="*/ 0 w 1973943"/>
              <a:gd name="connsiteY19" fmla="*/ 423645 h 1469884"/>
              <a:gd name="connsiteX20" fmla="*/ 0 w 1973943"/>
              <a:gd name="connsiteY20" fmla="*/ 423645 h 1469884"/>
              <a:gd name="connsiteX21" fmla="*/ 0 w 1973943"/>
              <a:gd name="connsiteY21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51467 w 1973943"/>
              <a:gd name="connsiteY3" fmla="*/ 311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954598 w 1973943"/>
              <a:gd name="connsiteY14" fmla="*/ 1469884 h 1469884"/>
              <a:gd name="connsiteX15" fmla="*/ 1151467 w 1973943"/>
              <a:gd name="connsiteY15" fmla="*/ 726026 h 1469884"/>
              <a:gd name="connsiteX16" fmla="*/ 120955 w 1973943"/>
              <a:gd name="connsiteY16" fmla="*/ 726026 h 1469884"/>
              <a:gd name="connsiteX17" fmla="*/ 0 w 1973943"/>
              <a:gd name="connsiteY17" fmla="*/ 605071 h 1469884"/>
              <a:gd name="connsiteX18" fmla="*/ 0 w 1973943"/>
              <a:gd name="connsiteY18" fmla="*/ 605074 h 1469884"/>
              <a:gd name="connsiteX19" fmla="*/ 0 w 1973943"/>
              <a:gd name="connsiteY19" fmla="*/ 423645 h 1469884"/>
              <a:gd name="connsiteX20" fmla="*/ 0 w 1973943"/>
              <a:gd name="connsiteY20" fmla="*/ 423645 h 1469884"/>
              <a:gd name="connsiteX21" fmla="*/ 0 w 1973943"/>
              <a:gd name="connsiteY21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95010 w 1973943"/>
              <a:gd name="connsiteY3" fmla="*/ 72882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954598 w 1973943"/>
              <a:gd name="connsiteY14" fmla="*/ 1469884 h 1469884"/>
              <a:gd name="connsiteX15" fmla="*/ 1151467 w 1973943"/>
              <a:gd name="connsiteY15" fmla="*/ 726026 h 1469884"/>
              <a:gd name="connsiteX16" fmla="*/ 120955 w 1973943"/>
              <a:gd name="connsiteY16" fmla="*/ 726026 h 1469884"/>
              <a:gd name="connsiteX17" fmla="*/ 0 w 1973943"/>
              <a:gd name="connsiteY17" fmla="*/ 605071 h 1469884"/>
              <a:gd name="connsiteX18" fmla="*/ 0 w 1973943"/>
              <a:gd name="connsiteY18" fmla="*/ 605074 h 1469884"/>
              <a:gd name="connsiteX19" fmla="*/ 0 w 1973943"/>
              <a:gd name="connsiteY19" fmla="*/ 423645 h 1469884"/>
              <a:gd name="connsiteX20" fmla="*/ 0 w 1973943"/>
              <a:gd name="connsiteY20" fmla="*/ 423645 h 1469884"/>
              <a:gd name="connsiteX21" fmla="*/ 0 w 1973943"/>
              <a:gd name="connsiteY21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95010 w 1973943"/>
              <a:gd name="connsiteY3" fmla="*/ 72882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954598 w 1973943"/>
              <a:gd name="connsiteY14" fmla="*/ 1469884 h 1469884"/>
              <a:gd name="connsiteX15" fmla="*/ 1151467 w 1973943"/>
              <a:gd name="connsiteY15" fmla="*/ 726026 h 1469884"/>
              <a:gd name="connsiteX16" fmla="*/ 653143 w 1973943"/>
              <a:gd name="connsiteY16" fmla="*/ 653454 h 1469884"/>
              <a:gd name="connsiteX17" fmla="*/ 120955 w 1973943"/>
              <a:gd name="connsiteY17" fmla="*/ 726026 h 1469884"/>
              <a:gd name="connsiteX18" fmla="*/ 0 w 1973943"/>
              <a:gd name="connsiteY18" fmla="*/ 605071 h 1469884"/>
              <a:gd name="connsiteX19" fmla="*/ 0 w 1973943"/>
              <a:gd name="connsiteY19" fmla="*/ 605074 h 1469884"/>
              <a:gd name="connsiteX20" fmla="*/ 0 w 1973943"/>
              <a:gd name="connsiteY20" fmla="*/ 423645 h 1469884"/>
              <a:gd name="connsiteX21" fmla="*/ 0 w 1973943"/>
              <a:gd name="connsiteY21" fmla="*/ 423645 h 1469884"/>
              <a:gd name="connsiteX22" fmla="*/ 0 w 1973943"/>
              <a:gd name="connsiteY22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95010 w 1973943"/>
              <a:gd name="connsiteY3" fmla="*/ 72882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954598 w 1973943"/>
              <a:gd name="connsiteY14" fmla="*/ 1469884 h 1469884"/>
              <a:gd name="connsiteX15" fmla="*/ 1567543 w 1973943"/>
              <a:gd name="connsiteY15" fmla="*/ 943740 h 1469884"/>
              <a:gd name="connsiteX16" fmla="*/ 1151467 w 1973943"/>
              <a:gd name="connsiteY16" fmla="*/ 726026 h 1469884"/>
              <a:gd name="connsiteX17" fmla="*/ 653143 w 1973943"/>
              <a:gd name="connsiteY17" fmla="*/ 653454 h 1469884"/>
              <a:gd name="connsiteX18" fmla="*/ 120955 w 1973943"/>
              <a:gd name="connsiteY18" fmla="*/ 726026 h 1469884"/>
              <a:gd name="connsiteX19" fmla="*/ 0 w 1973943"/>
              <a:gd name="connsiteY19" fmla="*/ 605071 h 1469884"/>
              <a:gd name="connsiteX20" fmla="*/ 0 w 1973943"/>
              <a:gd name="connsiteY20" fmla="*/ 605074 h 1469884"/>
              <a:gd name="connsiteX21" fmla="*/ 0 w 1973943"/>
              <a:gd name="connsiteY21" fmla="*/ 423645 h 1469884"/>
              <a:gd name="connsiteX22" fmla="*/ 0 w 1973943"/>
              <a:gd name="connsiteY22" fmla="*/ 423645 h 1469884"/>
              <a:gd name="connsiteX23" fmla="*/ 0 w 1973943"/>
              <a:gd name="connsiteY23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95010 w 1973943"/>
              <a:gd name="connsiteY3" fmla="*/ 72882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596572 w 1973943"/>
              <a:gd name="connsiteY14" fmla="*/ 958254 h 1469884"/>
              <a:gd name="connsiteX15" fmla="*/ 1954598 w 1973943"/>
              <a:gd name="connsiteY15" fmla="*/ 1469884 h 1469884"/>
              <a:gd name="connsiteX16" fmla="*/ 1567543 w 1973943"/>
              <a:gd name="connsiteY16" fmla="*/ 943740 h 1469884"/>
              <a:gd name="connsiteX17" fmla="*/ 1151467 w 1973943"/>
              <a:gd name="connsiteY17" fmla="*/ 726026 h 1469884"/>
              <a:gd name="connsiteX18" fmla="*/ 653143 w 1973943"/>
              <a:gd name="connsiteY18" fmla="*/ 653454 h 1469884"/>
              <a:gd name="connsiteX19" fmla="*/ 120955 w 1973943"/>
              <a:gd name="connsiteY19" fmla="*/ 726026 h 1469884"/>
              <a:gd name="connsiteX20" fmla="*/ 0 w 1973943"/>
              <a:gd name="connsiteY20" fmla="*/ 605071 h 1469884"/>
              <a:gd name="connsiteX21" fmla="*/ 0 w 1973943"/>
              <a:gd name="connsiteY21" fmla="*/ 605074 h 1469884"/>
              <a:gd name="connsiteX22" fmla="*/ 0 w 1973943"/>
              <a:gd name="connsiteY22" fmla="*/ 423645 h 1469884"/>
              <a:gd name="connsiteX23" fmla="*/ 0 w 1973943"/>
              <a:gd name="connsiteY23" fmla="*/ 423645 h 1469884"/>
              <a:gd name="connsiteX24" fmla="*/ 0 w 1973943"/>
              <a:gd name="connsiteY24" fmla="*/ 121266 h 1469884"/>
              <a:gd name="connsiteX0" fmla="*/ 0 w 1973943"/>
              <a:gd name="connsiteY0" fmla="*/ 121266 h 1469884"/>
              <a:gd name="connsiteX1" fmla="*/ 120955 w 1973943"/>
              <a:gd name="connsiteY1" fmla="*/ 311 h 1469884"/>
              <a:gd name="connsiteX2" fmla="*/ 885372 w 1973943"/>
              <a:gd name="connsiteY2" fmla="*/ 43854 h 1469884"/>
              <a:gd name="connsiteX3" fmla="*/ 1195010 w 1973943"/>
              <a:gd name="connsiteY3" fmla="*/ 72882 h 1469884"/>
              <a:gd name="connsiteX4" fmla="*/ 1325638 w 1973943"/>
              <a:gd name="connsiteY4" fmla="*/ 87396 h 1469884"/>
              <a:gd name="connsiteX5" fmla="*/ 1644953 w 1973943"/>
              <a:gd name="connsiteY5" fmla="*/ 311 h 1469884"/>
              <a:gd name="connsiteX6" fmla="*/ 1852988 w 1973943"/>
              <a:gd name="connsiteY6" fmla="*/ 311 h 1469884"/>
              <a:gd name="connsiteX7" fmla="*/ 1973943 w 1973943"/>
              <a:gd name="connsiteY7" fmla="*/ 121266 h 1469884"/>
              <a:gd name="connsiteX8" fmla="*/ 1973943 w 1973943"/>
              <a:gd name="connsiteY8" fmla="*/ 423645 h 1469884"/>
              <a:gd name="connsiteX9" fmla="*/ 1973943 w 1973943"/>
              <a:gd name="connsiteY9" fmla="*/ 423645 h 1469884"/>
              <a:gd name="connsiteX10" fmla="*/ 1973943 w 1973943"/>
              <a:gd name="connsiteY10" fmla="*/ 605074 h 1469884"/>
              <a:gd name="connsiteX11" fmla="*/ 1973943 w 1973943"/>
              <a:gd name="connsiteY11" fmla="*/ 605071 h 1469884"/>
              <a:gd name="connsiteX12" fmla="*/ 1852988 w 1973943"/>
              <a:gd name="connsiteY12" fmla="*/ 726026 h 1469884"/>
              <a:gd name="connsiteX13" fmla="*/ 1644953 w 1973943"/>
              <a:gd name="connsiteY13" fmla="*/ 726026 h 1469884"/>
              <a:gd name="connsiteX14" fmla="*/ 1596572 w 1973943"/>
              <a:gd name="connsiteY14" fmla="*/ 958254 h 1469884"/>
              <a:gd name="connsiteX15" fmla="*/ 1954598 w 1973943"/>
              <a:gd name="connsiteY15" fmla="*/ 1469884 h 1469884"/>
              <a:gd name="connsiteX16" fmla="*/ 1567543 w 1973943"/>
              <a:gd name="connsiteY16" fmla="*/ 1059854 h 1469884"/>
              <a:gd name="connsiteX17" fmla="*/ 1151467 w 1973943"/>
              <a:gd name="connsiteY17" fmla="*/ 726026 h 1469884"/>
              <a:gd name="connsiteX18" fmla="*/ 653143 w 1973943"/>
              <a:gd name="connsiteY18" fmla="*/ 653454 h 1469884"/>
              <a:gd name="connsiteX19" fmla="*/ 120955 w 1973943"/>
              <a:gd name="connsiteY19" fmla="*/ 726026 h 1469884"/>
              <a:gd name="connsiteX20" fmla="*/ 0 w 1973943"/>
              <a:gd name="connsiteY20" fmla="*/ 605071 h 1469884"/>
              <a:gd name="connsiteX21" fmla="*/ 0 w 1973943"/>
              <a:gd name="connsiteY21" fmla="*/ 605074 h 1469884"/>
              <a:gd name="connsiteX22" fmla="*/ 0 w 1973943"/>
              <a:gd name="connsiteY22" fmla="*/ 423645 h 1469884"/>
              <a:gd name="connsiteX23" fmla="*/ 0 w 1973943"/>
              <a:gd name="connsiteY23" fmla="*/ 423645 h 1469884"/>
              <a:gd name="connsiteX24" fmla="*/ 0 w 1973943"/>
              <a:gd name="connsiteY24" fmla="*/ 121266 h 1469884"/>
              <a:gd name="connsiteX0" fmla="*/ 0 w 1973943"/>
              <a:gd name="connsiteY0" fmla="*/ 121266 h 1098682"/>
              <a:gd name="connsiteX1" fmla="*/ 120955 w 1973943"/>
              <a:gd name="connsiteY1" fmla="*/ 311 h 1098682"/>
              <a:gd name="connsiteX2" fmla="*/ 885372 w 1973943"/>
              <a:gd name="connsiteY2" fmla="*/ 43854 h 1098682"/>
              <a:gd name="connsiteX3" fmla="*/ 1195010 w 1973943"/>
              <a:gd name="connsiteY3" fmla="*/ 72882 h 1098682"/>
              <a:gd name="connsiteX4" fmla="*/ 1325638 w 1973943"/>
              <a:gd name="connsiteY4" fmla="*/ 87396 h 1098682"/>
              <a:gd name="connsiteX5" fmla="*/ 1644953 w 1973943"/>
              <a:gd name="connsiteY5" fmla="*/ 311 h 1098682"/>
              <a:gd name="connsiteX6" fmla="*/ 1852988 w 1973943"/>
              <a:gd name="connsiteY6" fmla="*/ 311 h 1098682"/>
              <a:gd name="connsiteX7" fmla="*/ 1973943 w 1973943"/>
              <a:gd name="connsiteY7" fmla="*/ 121266 h 1098682"/>
              <a:gd name="connsiteX8" fmla="*/ 1973943 w 1973943"/>
              <a:gd name="connsiteY8" fmla="*/ 423645 h 1098682"/>
              <a:gd name="connsiteX9" fmla="*/ 1973943 w 1973943"/>
              <a:gd name="connsiteY9" fmla="*/ 423645 h 1098682"/>
              <a:gd name="connsiteX10" fmla="*/ 1973943 w 1973943"/>
              <a:gd name="connsiteY10" fmla="*/ 605074 h 1098682"/>
              <a:gd name="connsiteX11" fmla="*/ 1973943 w 1973943"/>
              <a:gd name="connsiteY11" fmla="*/ 605071 h 1098682"/>
              <a:gd name="connsiteX12" fmla="*/ 1852988 w 1973943"/>
              <a:gd name="connsiteY12" fmla="*/ 726026 h 1098682"/>
              <a:gd name="connsiteX13" fmla="*/ 1644953 w 1973943"/>
              <a:gd name="connsiteY13" fmla="*/ 726026 h 1098682"/>
              <a:gd name="connsiteX14" fmla="*/ 1596572 w 1973943"/>
              <a:gd name="connsiteY14" fmla="*/ 958254 h 1098682"/>
              <a:gd name="connsiteX15" fmla="*/ 1551748 w 1973943"/>
              <a:gd name="connsiteY15" fmla="*/ 883335 h 1098682"/>
              <a:gd name="connsiteX16" fmla="*/ 1567543 w 1973943"/>
              <a:gd name="connsiteY16" fmla="*/ 1059854 h 1098682"/>
              <a:gd name="connsiteX17" fmla="*/ 1151467 w 1973943"/>
              <a:gd name="connsiteY17" fmla="*/ 726026 h 1098682"/>
              <a:gd name="connsiteX18" fmla="*/ 653143 w 1973943"/>
              <a:gd name="connsiteY18" fmla="*/ 653454 h 1098682"/>
              <a:gd name="connsiteX19" fmla="*/ 120955 w 1973943"/>
              <a:gd name="connsiteY19" fmla="*/ 726026 h 1098682"/>
              <a:gd name="connsiteX20" fmla="*/ 0 w 1973943"/>
              <a:gd name="connsiteY20" fmla="*/ 605071 h 1098682"/>
              <a:gd name="connsiteX21" fmla="*/ 0 w 1973943"/>
              <a:gd name="connsiteY21" fmla="*/ 605074 h 1098682"/>
              <a:gd name="connsiteX22" fmla="*/ 0 w 1973943"/>
              <a:gd name="connsiteY22" fmla="*/ 423645 h 1098682"/>
              <a:gd name="connsiteX23" fmla="*/ 0 w 1973943"/>
              <a:gd name="connsiteY23" fmla="*/ 423645 h 1098682"/>
              <a:gd name="connsiteX24" fmla="*/ 0 w 1973943"/>
              <a:gd name="connsiteY24" fmla="*/ 121266 h 1098682"/>
              <a:gd name="connsiteX0" fmla="*/ 0 w 1973943"/>
              <a:gd name="connsiteY0" fmla="*/ 121266 h 1090759"/>
              <a:gd name="connsiteX1" fmla="*/ 120955 w 1973943"/>
              <a:gd name="connsiteY1" fmla="*/ 311 h 1090759"/>
              <a:gd name="connsiteX2" fmla="*/ 885372 w 1973943"/>
              <a:gd name="connsiteY2" fmla="*/ 43854 h 1090759"/>
              <a:gd name="connsiteX3" fmla="*/ 1195010 w 1973943"/>
              <a:gd name="connsiteY3" fmla="*/ 72882 h 1090759"/>
              <a:gd name="connsiteX4" fmla="*/ 1325638 w 1973943"/>
              <a:gd name="connsiteY4" fmla="*/ 87396 h 1090759"/>
              <a:gd name="connsiteX5" fmla="*/ 1644953 w 1973943"/>
              <a:gd name="connsiteY5" fmla="*/ 311 h 1090759"/>
              <a:gd name="connsiteX6" fmla="*/ 1852988 w 1973943"/>
              <a:gd name="connsiteY6" fmla="*/ 311 h 1090759"/>
              <a:gd name="connsiteX7" fmla="*/ 1973943 w 1973943"/>
              <a:gd name="connsiteY7" fmla="*/ 121266 h 1090759"/>
              <a:gd name="connsiteX8" fmla="*/ 1973943 w 1973943"/>
              <a:gd name="connsiteY8" fmla="*/ 423645 h 1090759"/>
              <a:gd name="connsiteX9" fmla="*/ 1973943 w 1973943"/>
              <a:gd name="connsiteY9" fmla="*/ 423645 h 1090759"/>
              <a:gd name="connsiteX10" fmla="*/ 1973943 w 1973943"/>
              <a:gd name="connsiteY10" fmla="*/ 605074 h 1090759"/>
              <a:gd name="connsiteX11" fmla="*/ 1973943 w 1973943"/>
              <a:gd name="connsiteY11" fmla="*/ 605071 h 1090759"/>
              <a:gd name="connsiteX12" fmla="*/ 1852988 w 1973943"/>
              <a:gd name="connsiteY12" fmla="*/ 726026 h 1090759"/>
              <a:gd name="connsiteX13" fmla="*/ 1644953 w 1973943"/>
              <a:gd name="connsiteY13" fmla="*/ 726026 h 1090759"/>
              <a:gd name="connsiteX14" fmla="*/ 1596572 w 1973943"/>
              <a:gd name="connsiteY14" fmla="*/ 958254 h 1090759"/>
              <a:gd name="connsiteX15" fmla="*/ 1569786 w 1973943"/>
              <a:gd name="connsiteY15" fmla="*/ 715749 h 1090759"/>
              <a:gd name="connsiteX16" fmla="*/ 1567543 w 1973943"/>
              <a:gd name="connsiteY16" fmla="*/ 1059854 h 1090759"/>
              <a:gd name="connsiteX17" fmla="*/ 1151467 w 1973943"/>
              <a:gd name="connsiteY17" fmla="*/ 726026 h 1090759"/>
              <a:gd name="connsiteX18" fmla="*/ 653143 w 1973943"/>
              <a:gd name="connsiteY18" fmla="*/ 653454 h 1090759"/>
              <a:gd name="connsiteX19" fmla="*/ 120955 w 1973943"/>
              <a:gd name="connsiteY19" fmla="*/ 726026 h 1090759"/>
              <a:gd name="connsiteX20" fmla="*/ 0 w 1973943"/>
              <a:gd name="connsiteY20" fmla="*/ 605071 h 1090759"/>
              <a:gd name="connsiteX21" fmla="*/ 0 w 1973943"/>
              <a:gd name="connsiteY21" fmla="*/ 605074 h 1090759"/>
              <a:gd name="connsiteX22" fmla="*/ 0 w 1973943"/>
              <a:gd name="connsiteY22" fmla="*/ 423645 h 1090759"/>
              <a:gd name="connsiteX23" fmla="*/ 0 w 1973943"/>
              <a:gd name="connsiteY23" fmla="*/ 423645 h 1090759"/>
              <a:gd name="connsiteX24" fmla="*/ 0 w 1973943"/>
              <a:gd name="connsiteY24" fmla="*/ 121266 h 1090759"/>
              <a:gd name="connsiteX0" fmla="*/ 0 w 1973943"/>
              <a:gd name="connsiteY0" fmla="*/ 121266 h 1090759"/>
              <a:gd name="connsiteX1" fmla="*/ 120955 w 1973943"/>
              <a:gd name="connsiteY1" fmla="*/ 311 h 1090759"/>
              <a:gd name="connsiteX2" fmla="*/ 885372 w 1973943"/>
              <a:gd name="connsiteY2" fmla="*/ 43854 h 1090759"/>
              <a:gd name="connsiteX3" fmla="*/ 1195010 w 1973943"/>
              <a:gd name="connsiteY3" fmla="*/ 72882 h 1090759"/>
              <a:gd name="connsiteX4" fmla="*/ 1325638 w 1973943"/>
              <a:gd name="connsiteY4" fmla="*/ 87396 h 1090759"/>
              <a:gd name="connsiteX5" fmla="*/ 1644953 w 1973943"/>
              <a:gd name="connsiteY5" fmla="*/ 311 h 1090759"/>
              <a:gd name="connsiteX6" fmla="*/ 1852988 w 1973943"/>
              <a:gd name="connsiteY6" fmla="*/ 311 h 1090759"/>
              <a:gd name="connsiteX7" fmla="*/ 1973943 w 1973943"/>
              <a:gd name="connsiteY7" fmla="*/ 121266 h 1090759"/>
              <a:gd name="connsiteX8" fmla="*/ 1973943 w 1973943"/>
              <a:gd name="connsiteY8" fmla="*/ 423645 h 1090759"/>
              <a:gd name="connsiteX9" fmla="*/ 1973943 w 1973943"/>
              <a:gd name="connsiteY9" fmla="*/ 423645 h 1090759"/>
              <a:gd name="connsiteX10" fmla="*/ 1973943 w 1973943"/>
              <a:gd name="connsiteY10" fmla="*/ 605074 h 1090759"/>
              <a:gd name="connsiteX11" fmla="*/ 1973943 w 1973943"/>
              <a:gd name="connsiteY11" fmla="*/ 605071 h 1090759"/>
              <a:gd name="connsiteX12" fmla="*/ 1852988 w 1973943"/>
              <a:gd name="connsiteY12" fmla="*/ 726026 h 1090759"/>
              <a:gd name="connsiteX13" fmla="*/ 1644953 w 1973943"/>
              <a:gd name="connsiteY13" fmla="*/ 726026 h 1090759"/>
              <a:gd name="connsiteX14" fmla="*/ 1596572 w 1973943"/>
              <a:gd name="connsiteY14" fmla="*/ 958254 h 1090759"/>
              <a:gd name="connsiteX15" fmla="*/ 1649691 w 1973943"/>
              <a:gd name="connsiteY15" fmla="*/ 744801 h 1090759"/>
              <a:gd name="connsiteX16" fmla="*/ 1569786 w 1973943"/>
              <a:gd name="connsiteY16" fmla="*/ 715749 h 1090759"/>
              <a:gd name="connsiteX17" fmla="*/ 1567543 w 1973943"/>
              <a:gd name="connsiteY17" fmla="*/ 1059854 h 1090759"/>
              <a:gd name="connsiteX18" fmla="*/ 1151467 w 1973943"/>
              <a:gd name="connsiteY18" fmla="*/ 726026 h 1090759"/>
              <a:gd name="connsiteX19" fmla="*/ 653143 w 1973943"/>
              <a:gd name="connsiteY19" fmla="*/ 653454 h 1090759"/>
              <a:gd name="connsiteX20" fmla="*/ 120955 w 1973943"/>
              <a:gd name="connsiteY20" fmla="*/ 726026 h 1090759"/>
              <a:gd name="connsiteX21" fmla="*/ 0 w 1973943"/>
              <a:gd name="connsiteY21" fmla="*/ 605071 h 1090759"/>
              <a:gd name="connsiteX22" fmla="*/ 0 w 1973943"/>
              <a:gd name="connsiteY22" fmla="*/ 605074 h 1090759"/>
              <a:gd name="connsiteX23" fmla="*/ 0 w 1973943"/>
              <a:gd name="connsiteY23" fmla="*/ 423645 h 1090759"/>
              <a:gd name="connsiteX24" fmla="*/ 0 w 1973943"/>
              <a:gd name="connsiteY24" fmla="*/ 423645 h 1090759"/>
              <a:gd name="connsiteX25" fmla="*/ 0 w 1973943"/>
              <a:gd name="connsiteY25" fmla="*/ 121266 h 1090759"/>
              <a:gd name="connsiteX0" fmla="*/ 0 w 1973943"/>
              <a:gd name="connsiteY0" fmla="*/ 121266 h 1090759"/>
              <a:gd name="connsiteX1" fmla="*/ 120955 w 1973943"/>
              <a:gd name="connsiteY1" fmla="*/ 311 h 1090759"/>
              <a:gd name="connsiteX2" fmla="*/ 885372 w 1973943"/>
              <a:gd name="connsiteY2" fmla="*/ 43854 h 1090759"/>
              <a:gd name="connsiteX3" fmla="*/ 1195010 w 1973943"/>
              <a:gd name="connsiteY3" fmla="*/ 72882 h 1090759"/>
              <a:gd name="connsiteX4" fmla="*/ 1325638 w 1973943"/>
              <a:gd name="connsiteY4" fmla="*/ 87396 h 1090759"/>
              <a:gd name="connsiteX5" fmla="*/ 1644953 w 1973943"/>
              <a:gd name="connsiteY5" fmla="*/ 311 h 1090759"/>
              <a:gd name="connsiteX6" fmla="*/ 1852988 w 1973943"/>
              <a:gd name="connsiteY6" fmla="*/ 311 h 1090759"/>
              <a:gd name="connsiteX7" fmla="*/ 1973943 w 1973943"/>
              <a:gd name="connsiteY7" fmla="*/ 121266 h 1090759"/>
              <a:gd name="connsiteX8" fmla="*/ 1973943 w 1973943"/>
              <a:gd name="connsiteY8" fmla="*/ 423645 h 1090759"/>
              <a:gd name="connsiteX9" fmla="*/ 1973943 w 1973943"/>
              <a:gd name="connsiteY9" fmla="*/ 423645 h 1090759"/>
              <a:gd name="connsiteX10" fmla="*/ 1973943 w 1973943"/>
              <a:gd name="connsiteY10" fmla="*/ 605074 h 1090759"/>
              <a:gd name="connsiteX11" fmla="*/ 1973943 w 1973943"/>
              <a:gd name="connsiteY11" fmla="*/ 605071 h 1090759"/>
              <a:gd name="connsiteX12" fmla="*/ 1852988 w 1973943"/>
              <a:gd name="connsiteY12" fmla="*/ 726026 h 1090759"/>
              <a:gd name="connsiteX13" fmla="*/ 1644953 w 1973943"/>
              <a:gd name="connsiteY13" fmla="*/ 726026 h 1090759"/>
              <a:gd name="connsiteX14" fmla="*/ 1698788 w 1973943"/>
              <a:gd name="connsiteY14" fmla="*/ 775882 h 1090759"/>
              <a:gd name="connsiteX15" fmla="*/ 1649691 w 1973943"/>
              <a:gd name="connsiteY15" fmla="*/ 744801 h 1090759"/>
              <a:gd name="connsiteX16" fmla="*/ 1569786 w 1973943"/>
              <a:gd name="connsiteY16" fmla="*/ 715749 h 1090759"/>
              <a:gd name="connsiteX17" fmla="*/ 1567543 w 1973943"/>
              <a:gd name="connsiteY17" fmla="*/ 1059854 h 1090759"/>
              <a:gd name="connsiteX18" fmla="*/ 1151467 w 1973943"/>
              <a:gd name="connsiteY18" fmla="*/ 726026 h 1090759"/>
              <a:gd name="connsiteX19" fmla="*/ 653143 w 1973943"/>
              <a:gd name="connsiteY19" fmla="*/ 653454 h 1090759"/>
              <a:gd name="connsiteX20" fmla="*/ 120955 w 1973943"/>
              <a:gd name="connsiteY20" fmla="*/ 726026 h 1090759"/>
              <a:gd name="connsiteX21" fmla="*/ 0 w 1973943"/>
              <a:gd name="connsiteY21" fmla="*/ 605071 h 1090759"/>
              <a:gd name="connsiteX22" fmla="*/ 0 w 1973943"/>
              <a:gd name="connsiteY22" fmla="*/ 605074 h 1090759"/>
              <a:gd name="connsiteX23" fmla="*/ 0 w 1973943"/>
              <a:gd name="connsiteY23" fmla="*/ 423645 h 1090759"/>
              <a:gd name="connsiteX24" fmla="*/ 0 w 1973943"/>
              <a:gd name="connsiteY24" fmla="*/ 423645 h 1090759"/>
              <a:gd name="connsiteX25" fmla="*/ 0 w 1973943"/>
              <a:gd name="connsiteY25" fmla="*/ 121266 h 1090759"/>
              <a:gd name="connsiteX0" fmla="*/ 0 w 1973943"/>
              <a:gd name="connsiteY0" fmla="*/ 121266 h 926464"/>
              <a:gd name="connsiteX1" fmla="*/ 120955 w 1973943"/>
              <a:gd name="connsiteY1" fmla="*/ 311 h 926464"/>
              <a:gd name="connsiteX2" fmla="*/ 885372 w 1973943"/>
              <a:gd name="connsiteY2" fmla="*/ 43854 h 926464"/>
              <a:gd name="connsiteX3" fmla="*/ 1195010 w 1973943"/>
              <a:gd name="connsiteY3" fmla="*/ 72882 h 926464"/>
              <a:gd name="connsiteX4" fmla="*/ 1325638 w 1973943"/>
              <a:gd name="connsiteY4" fmla="*/ 87396 h 926464"/>
              <a:gd name="connsiteX5" fmla="*/ 1644953 w 1973943"/>
              <a:gd name="connsiteY5" fmla="*/ 311 h 926464"/>
              <a:gd name="connsiteX6" fmla="*/ 1852988 w 1973943"/>
              <a:gd name="connsiteY6" fmla="*/ 311 h 926464"/>
              <a:gd name="connsiteX7" fmla="*/ 1973943 w 1973943"/>
              <a:gd name="connsiteY7" fmla="*/ 121266 h 926464"/>
              <a:gd name="connsiteX8" fmla="*/ 1973943 w 1973943"/>
              <a:gd name="connsiteY8" fmla="*/ 423645 h 926464"/>
              <a:gd name="connsiteX9" fmla="*/ 1973943 w 1973943"/>
              <a:gd name="connsiteY9" fmla="*/ 423645 h 926464"/>
              <a:gd name="connsiteX10" fmla="*/ 1973943 w 1973943"/>
              <a:gd name="connsiteY10" fmla="*/ 605074 h 926464"/>
              <a:gd name="connsiteX11" fmla="*/ 1973943 w 1973943"/>
              <a:gd name="connsiteY11" fmla="*/ 605071 h 926464"/>
              <a:gd name="connsiteX12" fmla="*/ 1852988 w 1973943"/>
              <a:gd name="connsiteY12" fmla="*/ 726026 h 926464"/>
              <a:gd name="connsiteX13" fmla="*/ 1644953 w 1973943"/>
              <a:gd name="connsiteY13" fmla="*/ 726026 h 926464"/>
              <a:gd name="connsiteX14" fmla="*/ 1698788 w 1973943"/>
              <a:gd name="connsiteY14" fmla="*/ 775882 h 926464"/>
              <a:gd name="connsiteX15" fmla="*/ 1649691 w 1973943"/>
              <a:gd name="connsiteY15" fmla="*/ 744801 h 926464"/>
              <a:gd name="connsiteX16" fmla="*/ 1569786 w 1973943"/>
              <a:gd name="connsiteY16" fmla="*/ 715749 h 926464"/>
              <a:gd name="connsiteX17" fmla="*/ 1369124 w 1973943"/>
              <a:gd name="connsiteY17" fmla="*/ 887340 h 926464"/>
              <a:gd name="connsiteX18" fmla="*/ 1151467 w 1973943"/>
              <a:gd name="connsiteY18" fmla="*/ 726026 h 926464"/>
              <a:gd name="connsiteX19" fmla="*/ 653143 w 1973943"/>
              <a:gd name="connsiteY19" fmla="*/ 653454 h 926464"/>
              <a:gd name="connsiteX20" fmla="*/ 120955 w 1973943"/>
              <a:gd name="connsiteY20" fmla="*/ 726026 h 926464"/>
              <a:gd name="connsiteX21" fmla="*/ 0 w 1973943"/>
              <a:gd name="connsiteY21" fmla="*/ 605071 h 926464"/>
              <a:gd name="connsiteX22" fmla="*/ 0 w 1973943"/>
              <a:gd name="connsiteY22" fmla="*/ 605074 h 926464"/>
              <a:gd name="connsiteX23" fmla="*/ 0 w 1973943"/>
              <a:gd name="connsiteY23" fmla="*/ 423645 h 926464"/>
              <a:gd name="connsiteX24" fmla="*/ 0 w 1973943"/>
              <a:gd name="connsiteY24" fmla="*/ 423645 h 926464"/>
              <a:gd name="connsiteX25" fmla="*/ 0 w 1973943"/>
              <a:gd name="connsiteY25" fmla="*/ 121266 h 926464"/>
              <a:gd name="connsiteX0" fmla="*/ 0 w 1973943"/>
              <a:gd name="connsiteY0" fmla="*/ 121266 h 919015"/>
              <a:gd name="connsiteX1" fmla="*/ 120955 w 1973943"/>
              <a:gd name="connsiteY1" fmla="*/ 311 h 919015"/>
              <a:gd name="connsiteX2" fmla="*/ 885372 w 1973943"/>
              <a:gd name="connsiteY2" fmla="*/ 43854 h 919015"/>
              <a:gd name="connsiteX3" fmla="*/ 1195010 w 1973943"/>
              <a:gd name="connsiteY3" fmla="*/ 72882 h 919015"/>
              <a:gd name="connsiteX4" fmla="*/ 1325638 w 1973943"/>
              <a:gd name="connsiteY4" fmla="*/ 87396 h 919015"/>
              <a:gd name="connsiteX5" fmla="*/ 1644953 w 1973943"/>
              <a:gd name="connsiteY5" fmla="*/ 311 h 919015"/>
              <a:gd name="connsiteX6" fmla="*/ 1852988 w 1973943"/>
              <a:gd name="connsiteY6" fmla="*/ 311 h 919015"/>
              <a:gd name="connsiteX7" fmla="*/ 1973943 w 1973943"/>
              <a:gd name="connsiteY7" fmla="*/ 121266 h 919015"/>
              <a:gd name="connsiteX8" fmla="*/ 1973943 w 1973943"/>
              <a:gd name="connsiteY8" fmla="*/ 423645 h 919015"/>
              <a:gd name="connsiteX9" fmla="*/ 1973943 w 1973943"/>
              <a:gd name="connsiteY9" fmla="*/ 423645 h 919015"/>
              <a:gd name="connsiteX10" fmla="*/ 1973943 w 1973943"/>
              <a:gd name="connsiteY10" fmla="*/ 605074 h 919015"/>
              <a:gd name="connsiteX11" fmla="*/ 1973943 w 1973943"/>
              <a:gd name="connsiteY11" fmla="*/ 605071 h 919015"/>
              <a:gd name="connsiteX12" fmla="*/ 1852988 w 1973943"/>
              <a:gd name="connsiteY12" fmla="*/ 726026 h 919015"/>
              <a:gd name="connsiteX13" fmla="*/ 1644953 w 1973943"/>
              <a:gd name="connsiteY13" fmla="*/ 726026 h 919015"/>
              <a:gd name="connsiteX14" fmla="*/ 1698788 w 1973943"/>
              <a:gd name="connsiteY14" fmla="*/ 775882 h 919015"/>
              <a:gd name="connsiteX15" fmla="*/ 1649691 w 1973943"/>
              <a:gd name="connsiteY15" fmla="*/ 744801 h 919015"/>
              <a:gd name="connsiteX16" fmla="*/ 1569786 w 1973943"/>
              <a:gd name="connsiteY16" fmla="*/ 715749 h 919015"/>
              <a:gd name="connsiteX17" fmla="*/ 1625202 w 1973943"/>
              <a:gd name="connsiteY17" fmla="*/ 879404 h 919015"/>
              <a:gd name="connsiteX18" fmla="*/ 1151467 w 1973943"/>
              <a:gd name="connsiteY18" fmla="*/ 726026 h 919015"/>
              <a:gd name="connsiteX19" fmla="*/ 653143 w 1973943"/>
              <a:gd name="connsiteY19" fmla="*/ 653454 h 919015"/>
              <a:gd name="connsiteX20" fmla="*/ 120955 w 1973943"/>
              <a:gd name="connsiteY20" fmla="*/ 726026 h 919015"/>
              <a:gd name="connsiteX21" fmla="*/ 0 w 1973943"/>
              <a:gd name="connsiteY21" fmla="*/ 605071 h 919015"/>
              <a:gd name="connsiteX22" fmla="*/ 0 w 1973943"/>
              <a:gd name="connsiteY22" fmla="*/ 605074 h 919015"/>
              <a:gd name="connsiteX23" fmla="*/ 0 w 1973943"/>
              <a:gd name="connsiteY23" fmla="*/ 423645 h 919015"/>
              <a:gd name="connsiteX24" fmla="*/ 0 w 1973943"/>
              <a:gd name="connsiteY24" fmla="*/ 423645 h 919015"/>
              <a:gd name="connsiteX25" fmla="*/ 0 w 1973943"/>
              <a:gd name="connsiteY25" fmla="*/ 121266 h 91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73943" h="919015">
                <a:moveTo>
                  <a:pt x="0" y="121266"/>
                </a:moveTo>
                <a:cubicBezTo>
                  <a:pt x="0" y="54464"/>
                  <a:pt x="54153" y="311"/>
                  <a:pt x="120955" y="311"/>
                </a:cubicBezTo>
                <a:cubicBezTo>
                  <a:pt x="337056" y="-4527"/>
                  <a:pt x="669271" y="48692"/>
                  <a:pt x="885372" y="43854"/>
                </a:cubicBezTo>
                <a:lnTo>
                  <a:pt x="1195010" y="72882"/>
                </a:lnTo>
                <a:lnTo>
                  <a:pt x="1325638" y="87396"/>
                </a:lnTo>
                <a:lnTo>
                  <a:pt x="1644953" y="311"/>
                </a:lnTo>
                <a:lnTo>
                  <a:pt x="1852988" y="311"/>
                </a:lnTo>
                <a:cubicBezTo>
                  <a:pt x="1919790" y="311"/>
                  <a:pt x="1973943" y="54464"/>
                  <a:pt x="1973943" y="121266"/>
                </a:cubicBezTo>
                <a:lnTo>
                  <a:pt x="1973943" y="423645"/>
                </a:lnTo>
                <a:lnTo>
                  <a:pt x="1973943" y="423645"/>
                </a:lnTo>
                <a:lnTo>
                  <a:pt x="1973943" y="605074"/>
                </a:lnTo>
                <a:lnTo>
                  <a:pt x="1973943" y="605071"/>
                </a:lnTo>
                <a:cubicBezTo>
                  <a:pt x="1973943" y="671873"/>
                  <a:pt x="1919790" y="726026"/>
                  <a:pt x="1852988" y="726026"/>
                </a:cubicBezTo>
                <a:lnTo>
                  <a:pt x="1644953" y="726026"/>
                </a:lnTo>
                <a:cubicBezTo>
                  <a:pt x="1662693" y="793759"/>
                  <a:pt x="1681048" y="708149"/>
                  <a:pt x="1698788" y="775882"/>
                </a:cubicBezTo>
                <a:cubicBezTo>
                  <a:pt x="1696452" y="744163"/>
                  <a:pt x="1652027" y="776520"/>
                  <a:pt x="1649691" y="744801"/>
                </a:cubicBezTo>
                <a:lnTo>
                  <a:pt x="1569786" y="715749"/>
                </a:lnTo>
                <a:cubicBezTo>
                  <a:pt x="1373034" y="530692"/>
                  <a:pt x="1821954" y="1064461"/>
                  <a:pt x="1625202" y="879404"/>
                </a:cubicBezTo>
                <a:lnTo>
                  <a:pt x="1151467" y="726026"/>
                </a:lnTo>
                <a:cubicBezTo>
                  <a:pt x="970845" y="721188"/>
                  <a:pt x="833765" y="658292"/>
                  <a:pt x="653143" y="653454"/>
                </a:cubicBezTo>
                <a:lnTo>
                  <a:pt x="120955" y="726026"/>
                </a:lnTo>
                <a:cubicBezTo>
                  <a:pt x="54153" y="726026"/>
                  <a:pt x="0" y="671873"/>
                  <a:pt x="0" y="605071"/>
                </a:cubicBezTo>
                <a:lnTo>
                  <a:pt x="0" y="605074"/>
                </a:lnTo>
                <a:lnTo>
                  <a:pt x="0" y="423645"/>
                </a:lnTo>
                <a:lnTo>
                  <a:pt x="0" y="423645"/>
                </a:lnTo>
                <a:lnTo>
                  <a:pt x="0" y="121266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1083365" y="958043"/>
            <a:ext cx="758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động1</a:t>
            </a:r>
            <a:r>
              <a:rPr lang="vi-V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vi-V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bắt nạt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ứng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6460285" y="2175253"/>
            <a:ext cx="3777704" cy="3564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9" b="97031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864" y="3329608"/>
            <a:ext cx="3854070" cy="19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9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35166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51" y="6196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Nhận biết các hành động bắt nạt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50771" y="189479"/>
            <a:ext cx="2264229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7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35166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51" y="6196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Nhận biết các hành động bắt nạt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50771" y="189479"/>
            <a:ext cx="2264229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746" y="147671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585" y="147671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039" y="402019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82087" y="402019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645246" y="1476710"/>
            <a:ext cx="417615" cy="3186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8082086" y="4035792"/>
            <a:ext cx="370115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83" y="1132282"/>
            <a:ext cx="2764782" cy="17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20" y="1180710"/>
            <a:ext cx="3027666" cy="16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99" y="2846739"/>
            <a:ext cx="2713351" cy="19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20" y="2846740"/>
            <a:ext cx="2409483" cy="185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368" y="1905856"/>
            <a:ext cx="145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/>
              <a:t>Lấy đồ dùng học tập của bạn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9753" y="3300466"/>
            <a:ext cx="1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/>
              <a:t>Giành đồ ăn của bạn</a:t>
            </a:r>
            <a:endParaRPr lang="en-US" sz="1800" dirty="0"/>
          </a:p>
        </p:txBody>
      </p:sp>
      <p:sp>
        <p:nvSpPr>
          <p:cNvPr id="26" name="Curved Up Arrow 25"/>
          <p:cNvSpPr/>
          <p:nvPr/>
        </p:nvSpPr>
        <p:spPr>
          <a:xfrm rot="10067266">
            <a:off x="1316794" y="1584537"/>
            <a:ext cx="663694" cy="280337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 rot="20337539">
            <a:off x="7317185" y="3982000"/>
            <a:ext cx="663694" cy="280337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3" grpId="0" animBg="1"/>
      <p:bldP spid="15" grpId="0" animBg="1"/>
      <p:bldP spid="4" grpId="0"/>
      <p:bldP spid="17" grpId="0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4">
            <a:extLst>
              <a:ext uri="{FF2B5EF4-FFF2-40B4-BE49-F238E27FC236}">
                <a16:creationId xmlns:a16="http://schemas.microsoft.com/office/drawing/2014/main" id="{18CCEA6E-9C87-AB8F-03D5-F6B45303E4F5}"/>
              </a:ext>
            </a:extLst>
          </p:cNvPr>
          <p:cNvSpPr/>
          <p:nvPr/>
        </p:nvSpPr>
        <p:spPr>
          <a:xfrm flipH="1">
            <a:off x="1396534" y="703605"/>
            <a:ext cx="3009210" cy="2011678"/>
          </a:xfrm>
          <a:prstGeom prst="cloudCallout">
            <a:avLst/>
          </a:prstGeom>
          <a:solidFill>
            <a:srgbClr val="66FF99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" name="Picture 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61955FF-4FF5-8555-8B3B-E3A019633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993" y="2709947"/>
            <a:ext cx="1453670" cy="2713653"/>
          </a:xfrm>
          <a:prstGeom prst="rect">
            <a:avLst/>
          </a:prstGeom>
        </p:spPr>
      </p:pic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DB541E-82C6-DDC1-AC46-116E07F44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475" y="2703712"/>
            <a:ext cx="1367710" cy="27198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3DAEFC6-7C44-66FD-B9A8-9EDC2362C823}"/>
              </a:ext>
            </a:extLst>
          </p:cNvPr>
          <p:cNvGrpSpPr/>
          <p:nvPr/>
        </p:nvGrpSpPr>
        <p:grpSpPr>
          <a:xfrm>
            <a:off x="5493305" y="703605"/>
            <a:ext cx="2668707" cy="2011678"/>
            <a:chOff x="1631060" y="-36747"/>
            <a:chExt cx="2586102" cy="2307431"/>
          </a:xfrm>
          <a:solidFill>
            <a:srgbClr val="FFB9B9"/>
          </a:solidFill>
        </p:grpSpPr>
        <p:sp>
          <p:nvSpPr>
            <p:cNvPr id="5" name="云形标注 9">
              <a:extLst>
                <a:ext uri="{FF2B5EF4-FFF2-40B4-BE49-F238E27FC236}">
                  <a16:creationId xmlns:a16="http://schemas.microsoft.com/office/drawing/2014/main" id="{3AB91061-7815-82D6-7C25-E42675486309}"/>
                </a:ext>
              </a:extLst>
            </p:cNvPr>
            <p:cNvSpPr/>
            <p:nvPr/>
          </p:nvSpPr>
          <p:spPr>
            <a:xfrm>
              <a:off x="1631060" y="-36747"/>
              <a:ext cx="2586102" cy="2307431"/>
            </a:xfrm>
            <a:prstGeom prst="cloudCallout">
              <a:avLst/>
            </a:prstGeom>
            <a:grpFill/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3733" dirty="0">
                <a:solidFill>
                  <a:prstClr val="white"/>
                </a:solidFill>
                <a:latin typeface="Calibri" panose="020F0502020204030204"/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4FA525-F10D-03A2-FC76-4D9C814A8C97}"/>
                </a:ext>
              </a:extLst>
            </p:cNvPr>
            <p:cNvSpPr txBox="1"/>
            <p:nvPr/>
          </p:nvSpPr>
          <p:spPr>
            <a:xfrm>
              <a:off x="1835265" y="356913"/>
              <a:ext cx="2219664" cy="16592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85">
                <a:defRPr/>
              </a:pPr>
              <a:r>
                <a:rPr lang="vi-VN" altLang="zh-CN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Các em còn biết các biểu hiện bắt nạt nào </a:t>
              </a:r>
              <a:r>
                <a:rPr lang="en-US" altLang="zh-CN" sz="2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khác</a:t>
              </a:r>
              <a:r>
                <a:rPr lang="en-US" altLang="zh-CN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 </a:t>
              </a:r>
              <a:r>
                <a:rPr lang="vi-VN" altLang="zh-CN" sz="2200" b="1" dirty="0">
                  <a:solidFill>
                    <a:srgbClr val="C00000"/>
                  </a:solidFill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không? </a:t>
              </a:r>
              <a:endParaRPr lang="zh-CN" alt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思源黑体 CN Light" panose="020B0300000000000000" charset="-122"/>
                <a:cs typeface="Calibri" panose="020F0502020204030204" pitchFamily="34" charset="0"/>
                <a:sym typeface="+mn-ea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3A0D5A-8C96-6DAD-F7BE-D9337C048837}"/>
              </a:ext>
            </a:extLst>
          </p:cNvPr>
          <p:cNvSpPr txBox="1"/>
          <p:nvPr/>
        </p:nvSpPr>
        <p:spPr>
          <a:xfrm>
            <a:off x="1457780" y="1123457"/>
            <a:ext cx="2747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vi-VN" sz="1800" b="1" dirty="0">
                <a:effectLst/>
                <a:ea typeface="Times New Roman" panose="02020603050405020304" pitchFamily="18" charset="0"/>
              </a:rPr>
              <a:t>Các em đã từng bị bắt nạt hoặc chứng kiến người khác bị bắt nạt chưa?</a:t>
            </a:r>
            <a:endParaRPr lang="en-US" sz="1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88347"/>
      </p:ext>
    </p:extLst>
  </p:cSld>
  <p:clrMapOvr>
    <a:masterClrMapping/>
  </p:clrMapOvr>
  <p:transition spd="slow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139" y="1143000"/>
            <a:ext cx="5983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XEM THÊM VIDEO: BẮT NẠT LÀ GÌ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84966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0242" y="684377"/>
            <a:ext cx="8313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-Lựa chọn cách ứng xử khi bị bắt nạt</a:t>
            </a:r>
          </a:p>
        </p:txBody>
      </p:sp>
      <p:sp>
        <p:nvSpPr>
          <p:cNvPr id="3" name="文本框 3">
            <a:extLst/>
          </p:cNvPr>
          <p:cNvSpPr txBox="1"/>
          <p:nvPr/>
        </p:nvSpPr>
        <p:spPr>
          <a:xfrm>
            <a:off x="3450771" y="189479"/>
            <a:ext cx="2313215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95" y="1238375"/>
            <a:ext cx="2093436" cy="17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1" y="2679405"/>
            <a:ext cx="2366551" cy="209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65" y="2538624"/>
            <a:ext cx="2411961" cy="223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0242" y="684377"/>
            <a:ext cx="55870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ứ</a:t>
            </a:r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 xử khi bị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bắt nạt: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4" y="1424765"/>
            <a:ext cx="1513277" cy="12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42" y="3185939"/>
            <a:ext cx="1925880" cy="338554"/>
          </a:xfrm>
          <a:prstGeom prst="rect">
            <a:avLst/>
          </a:prstGeom>
          <a:solidFill>
            <a:srgbClr val="FFFF99"/>
          </a:solidFill>
          <a:ln w="19050">
            <a:solidFill>
              <a:srgbClr val="0418A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Yêu</a:t>
            </a:r>
            <a:r>
              <a:rPr lang="en-US" sz="1600" dirty="0"/>
              <a:t> </a:t>
            </a:r>
            <a:r>
              <a:rPr lang="en-US" sz="1600" dirty="0" err="1"/>
              <a:t>cầu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FF0000"/>
                </a:solidFill>
              </a:rPr>
              <a:t>Dừng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lại</a:t>
            </a:r>
            <a:r>
              <a:rPr lang="en-US" sz="1600" dirty="0"/>
              <a:t>”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24" y="1238375"/>
            <a:ext cx="1779897" cy="151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7825" y="3016662"/>
            <a:ext cx="2009553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418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Mách</a:t>
            </a:r>
            <a:r>
              <a:rPr lang="en-US" sz="1600" dirty="0"/>
              <a:t> </a:t>
            </a:r>
            <a:r>
              <a:rPr lang="en-US" sz="1600" dirty="0" err="1"/>
              <a:t>thầy</a:t>
            </a:r>
            <a:r>
              <a:rPr lang="en-US" sz="1600" dirty="0"/>
              <a:t>,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vi-VN" sz="1600" dirty="0"/>
              <a:t> (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02" y="1424765"/>
            <a:ext cx="1784956" cy="1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9488" y="3124384"/>
            <a:ext cx="1483783" cy="584775"/>
          </a:xfrm>
          <a:prstGeom prst="rect">
            <a:avLst/>
          </a:prstGeom>
          <a:solidFill>
            <a:srgbClr val="FFFF99"/>
          </a:solidFill>
          <a:ln w="19050">
            <a:solidFill>
              <a:srgbClr val="0418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Kêu</a:t>
            </a:r>
            <a:r>
              <a:rPr lang="en-US" sz="1600" dirty="0"/>
              <a:t> to</a:t>
            </a:r>
            <a:endParaRPr lang="vi-VN" sz="1600" dirty="0"/>
          </a:p>
          <a:p>
            <a:pPr algn="ctr"/>
            <a:r>
              <a:rPr lang="en-US" sz="1600" dirty="0" err="1"/>
              <a:t>nhờ</a:t>
            </a:r>
            <a:r>
              <a:rPr lang="vi-VN" sz="1600" dirty="0"/>
              <a:t> </a:t>
            </a:r>
            <a:r>
              <a:rPr lang="en-US" sz="1600" dirty="0" err="1"/>
              <a:t>giúp</a:t>
            </a:r>
            <a:r>
              <a:rPr lang="en-US" sz="1600" dirty="0"/>
              <a:t> </a:t>
            </a:r>
            <a:r>
              <a:rPr lang="en-US" sz="1600" dirty="0" err="1"/>
              <a:t>đỡ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959555" y="1290417"/>
            <a:ext cx="1876101" cy="1464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9555" y="3016662"/>
            <a:ext cx="188878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418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Gọi</a:t>
            </a:r>
            <a:r>
              <a:rPr lang="en-US" sz="1600" dirty="0"/>
              <a:t> </a:t>
            </a:r>
            <a:r>
              <a:rPr lang="vi-VN" sz="1600" dirty="0"/>
              <a:t>điện thoại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 err="1"/>
              <a:t>số</a:t>
            </a:r>
            <a:r>
              <a:rPr lang="en-US" sz="1600" dirty="0"/>
              <a:t> 11</a:t>
            </a:r>
            <a:r>
              <a:rPr lang="vi-VN" sz="1600" dirty="0"/>
              <a:t>1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endParaRPr lang="vi-VN" sz="1600" dirty="0"/>
          </a:p>
          <a:p>
            <a:pPr algn="ctr"/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thiết</a:t>
            </a:r>
            <a:endParaRPr lang="en-US" sz="1600" dirty="0"/>
          </a:p>
        </p:txBody>
      </p:sp>
      <p:sp>
        <p:nvSpPr>
          <p:cNvPr id="11" name="文本框 3">
            <a:extLst/>
          </p:cNvPr>
          <p:cNvSpPr txBox="1"/>
          <p:nvPr/>
        </p:nvSpPr>
        <p:spPr>
          <a:xfrm>
            <a:off x="3450771" y="189479"/>
            <a:ext cx="2313215" cy="46166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3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390273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0872" y="673181"/>
            <a:ext cx="7737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nạt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29001" y="223529"/>
            <a:ext cx="2307770" cy="584775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83B40D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2: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85" y="4348653"/>
            <a:ext cx="5593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3884" y="4226320"/>
            <a:ext cx="39612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440" y="1463040"/>
            <a:ext cx="3403917" cy="270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3803A-731D-867E-C8BB-F1F3E9766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93" y="1318699"/>
            <a:ext cx="3349019" cy="2907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fade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2954521b-b4ab-4ce3-8aa8-8bfa99a4c36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1099</TotalTime>
  <Words>369</Words>
  <Application>Microsoft Office PowerPoint</Application>
  <PresentationFormat>On-screen Show (16:9)</PresentationFormat>
  <Paragraphs>59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等线</vt:lpstr>
      <vt:lpstr>Tahoma</vt:lpstr>
      <vt:lpstr>Times New Roman</vt:lpstr>
      <vt:lpstr>思源黑体 CN Light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Admin</cp:lastModifiedBy>
  <cp:revision>156</cp:revision>
  <dcterms:created xsi:type="dcterms:W3CDTF">2017-03-04T06:55:50Z</dcterms:created>
  <dcterms:modified xsi:type="dcterms:W3CDTF">2024-05-20T15:20:35Z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