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2"/>
  </p:notesMasterIdLst>
  <p:sldIdLst>
    <p:sldId id="313" r:id="rId3"/>
    <p:sldId id="315" r:id="rId4"/>
    <p:sldId id="300" r:id="rId5"/>
    <p:sldId id="314" r:id="rId6"/>
    <p:sldId id="299" r:id="rId7"/>
    <p:sldId id="316" r:id="rId8"/>
    <p:sldId id="317" r:id="rId9"/>
    <p:sldId id="318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F51E-0069-4979-BCA7-3EF1A176C636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918D-7878-4529-991B-A7B328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4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2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4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6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9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0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2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9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53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1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4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19200" y="2279374"/>
            <a:ext cx="10589232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2286000"/>
            <a:ext cx="1143000" cy="1156252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453" y="1745974"/>
            <a:ext cx="11450979" cy="27498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tít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Bảy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rực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rỡ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qua?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?)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91" y="3886200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8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5947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531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4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685800"/>
            <a:ext cx="114300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1965" y="2131859"/>
              <a:ext cx="3657600" cy="1550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( 1 )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Hay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31498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( 3 )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2828431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( 2 )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cam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5393" y="4028660"/>
              <a:ext cx="3597460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( 4 )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tan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mau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bừng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tỉnh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72520" y="862890"/>
            <a:ext cx="493276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6482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51837" y="238311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24400" y="276411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24400" y="3276600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1416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065400" y="2362621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274168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944885" y="3236230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651256" y="4164894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57292" y="4660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389200" y="5041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437905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370200" y="4164894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989200" y="4620143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348937" y="504903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342082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35283" y="1323"/>
            <a:ext cx="1587159" cy="646331"/>
            <a:chOff x="1735283" y="1323"/>
            <a:chExt cx="1587159" cy="646331"/>
          </a:xfrm>
        </p:grpSpPr>
        <p:sp>
          <p:nvSpPr>
            <p:cNvPr id="39" name="Oval 38"/>
            <p:cNvSpPr/>
            <p:nvPr/>
          </p:nvSpPr>
          <p:spPr>
            <a:xfrm>
              <a:off x="1735283" y="37366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3983" y="1323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12087" y="6035506"/>
            <a:ext cx="2514600" cy="79527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4651256" y="324542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025334" y="3276600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95800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418282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24" y="252655"/>
            <a:ext cx="116227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88" y="357500"/>
            <a:ext cx="5950212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72" y="1110065"/>
            <a:ext cx="6096528" cy="3036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072" y="1110065"/>
            <a:ext cx="6096528" cy="3036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72" y="3450874"/>
            <a:ext cx="6096528" cy="3036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812" y="3478583"/>
            <a:ext cx="6187976" cy="352379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42028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90220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82837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24200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0"/>
            <a:ext cx="12419378" cy="6896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5694" y="5931386"/>
            <a:ext cx="20152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55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Videos\z2435014508984_926824888258a3bf5e5fe7ba192ed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286"/>
            <a:ext cx="5943600" cy="3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Videos\z2435014518789_f80f339ccf98ef4cca8dac6665727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282286"/>
            <a:ext cx="62484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Videos\z2435014538655_01ac8228b8e37a39f52b6f9650bf65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59436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Videos\z2435014523562_045296efd37267e59f78adaa6db3b3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75339"/>
            <a:ext cx="6248399" cy="32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133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Arial-Rounded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158</cp:revision>
  <dcterms:created xsi:type="dcterms:W3CDTF">2020-04-24T09:59:50Z</dcterms:created>
  <dcterms:modified xsi:type="dcterms:W3CDTF">2024-05-20T07:40:43Z</dcterms:modified>
</cp:coreProperties>
</file>