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9"/>
  </p:notesMasterIdLst>
  <p:sldIdLst>
    <p:sldId id="278" r:id="rId4"/>
    <p:sldId id="268" r:id="rId5"/>
    <p:sldId id="270" r:id="rId6"/>
    <p:sldId id="271" r:id="rId7"/>
    <p:sldId id="272" r:id="rId8"/>
    <p:sldId id="273" r:id="rId9"/>
    <p:sldId id="275" r:id="rId10"/>
    <p:sldId id="276" r:id="rId11"/>
    <p:sldId id="257" r:id="rId12"/>
    <p:sldId id="258" r:id="rId13"/>
    <p:sldId id="260" r:id="rId14"/>
    <p:sldId id="264" r:id="rId15"/>
    <p:sldId id="265" r:id="rId16"/>
    <p:sldId id="267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54" y="72"/>
      </p:cViewPr>
      <p:guideLst>
        <p:guide orient="horz" pos="2232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2F42-3C87-4CDB-9958-3632F9ECDADD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2D79-C09E-487A-AE8B-715B2607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9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25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5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46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62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93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63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52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53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493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95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58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8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6590-CEA6-4320-AC88-655B4012899E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536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39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png"/><Relationship Id="rId7" Type="http://schemas.openxmlformats.org/officeDocument/2006/relationships/image" Target="../media/image5.gif"/><Relationship Id="rId12" Type="http://schemas.openxmlformats.org/officeDocument/2006/relationships/image" Target="../media/image9.jpg"/><Relationship Id="rId17" Type="http://schemas.openxmlformats.org/officeDocument/2006/relationships/image" Target="../media/image13.png"/><Relationship Id="rId25" Type="http://schemas.openxmlformats.org/officeDocument/2006/relationships/slide" Target="slide8.xml"/><Relationship Id="rId33" Type="http://schemas.openxmlformats.org/officeDocument/2006/relationships/image" Target="../media/image24.gif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slide" Target="slide7.xml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image" Target="../media/image3.gif"/><Relationship Id="rId15" Type="http://schemas.openxmlformats.org/officeDocument/2006/relationships/slide" Target="slide3.xml"/><Relationship Id="rId23" Type="http://schemas.openxmlformats.org/officeDocument/2006/relationships/slide" Target="slide4.xml"/><Relationship Id="rId28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slide" Target="slide9.xml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slide" Target="slide5.xml"/><Relationship Id="rId30" Type="http://schemas.openxmlformats.org/officeDocument/2006/relationships/image" Target="../media/image22.png"/><Relationship Id="rId8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7393" y="209793"/>
            <a:ext cx="9035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 VIỆT 1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CHÚA TỂ RỪNG XANH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Tiết</a:t>
            </a:r>
            <a:r>
              <a:rPr lang="en-US" sz="6600" dirty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 + 4</a:t>
            </a: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GV:Trần</a:t>
            </a:r>
            <a:r>
              <a:rPr lang="en-US" sz="3600" dirty="0">
                <a:solidFill>
                  <a:srgbClr val="7030A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Thu </a:t>
            </a:r>
            <a:r>
              <a:rPr lang="en-US" sz="3600" dirty="0" err="1">
                <a:solidFill>
                  <a:srgbClr val="7030A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</a:t>
            </a:r>
            <a:endParaRPr lang="en-US" sz="3600" dirty="0">
              <a:solidFill>
                <a:srgbClr val="7030A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3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4964" y="1449659"/>
            <a:ext cx="11917397" cy="4233768"/>
            <a:chOff x="145060" y="1650177"/>
            <a:chExt cx="9105423" cy="28035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60" y="2306395"/>
              <a:ext cx="9028743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8117" y="2813077"/>
              <a:ext cx="8512366" cy="432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Gấu, khỉ, hổ, báo đều sống trong rừng.</a:t>
              </a:r>
              <a:endParaRPr lang="en-US" sz="44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788" y="1650177"/>
              <a:ext cx="1277421" cy="536379"/>
            </a:xfrm>
            <a:prstGeom prst="rect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   Viết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253" y="3345583"/>
              <a:ext cx="2887910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51171" y="4212552"/>
            <a:ext cx="1088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Trong đêm tối, hổ vẫn có thể nhìn rõ mọi </a:t>
            </a:r>
            <a:endParaRPr lang="en-US" sz="4400" b="1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964" y="5235224"/>
            <a:ext cx="1088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vật.</a:t>
            </a:r>
            <a:endParaRPr lang="en-US" sz="4400" b="1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2837" y="109568"/>
            <a:ext cx="1106896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>
                <a:ea typeface="Arial-Rounded" panose="020B0500000000000000" pitchFamily="34" charset="0"/>
                <a:cs typeface="Arial-Rounded" panose="020B0500000000000000" pitchFamily="34" charset="0"/>
              </a:rPr>
              <a:t> nói theo tranh</a:t>
            </a:r>
            <a:endParaRPr lang="en-US" sz="3200" i="1" dirty="0">
              <a:solidFill>
                <a:srgbClr val="7030A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5840" y="951746"/>
            <a:ext cx="751450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hổ       chó		rừng		nhà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1" y="1793924"/>
            <a:ext cx="4529780" cy="374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14" y="2843561"/>
            <a:ext cx="5289720" cy="34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8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9963" y="0"/>
            <a:ext cx="29802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3200" dirty="0" err="1"/>
              <a:t>Nghe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9457" y="1324877"/>
            <a:ext cx="9993086" cy="1569660"/>
          </a:xfrm>
          <a:prstGeom prst="rect">
            <a:avLst/>
          </a:prstGeom>
          <a:solidFill>
            <a:srgbClr val="FFEAA7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vi-VN" sz="3200">
                <a:latin typeface="+mn-lt"/>
                <a:cs typeface="Arial" charset="0"/>
              </a:rPr>
              <a:t>Hổ là loài thú ăn thịt. B</a:t>
            </a:r>
            <a:r>
              <a:rPr lang="en-US" sz="3200">
                <a:latin typeface="+mn-lt"/>
                <a:cs typeface="Arial" charset="0"/>
              </a:rPr>
              <a:t>ố</a:t>
            </a:r>
            <a:r>
              <a:rPr lang="vi-VN" sz="3200">
                <a:latin typeface="+mn-lt"/>
                <a:cs typeface="Arial" charset="0"/>
              </a:rPr>
              <a:t>n chân chắc khoẻ và có vu</a:t>
            </a:r>
            <a:r>
              <a:rPr lang="en-US" sz="3200">
                <a:latin typeface="+mn-lt"/>
                <a:cs typeface="Arial" charset="0"/>
              </a:rPr>
              <a:t>ốt</a:t>
            </a:r>
            <a:r>
              <a:rPr lang="vi-VN" sz="3200">
                <a:latin typeface="+mn-lt"/>
                <a:cs typeface="Arial" charset="0"/>
              </a:rPr>
              <a:t> sắc. Đuôi dài và cứng như roi sắt. Hổ rất khoẻ và hung dữ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60573" y="37841"/>
            <a:ext cx="678779" cy="605131"/>
          </a:xfrm>
          <a:prstGeom prst="ellips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0828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999" y="5815"/>
            <a:ext cx="1021714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tabLst>
                <a:tab pos="914400" algn="l"/>
              </a:tabLst>
            </a:pP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thông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tin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phù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hổ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thông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tin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phù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mèo</a:t>
            </a:r>
            <a:r>
              <a:rPr lang="en-US" sz="28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5" y="904536"/>
            <a:ext cx="1881188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450" y="1083034"/>
            <a:ext cx="2145356" cy="177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534936" y="1067816"/>
            <a:ext cx="4438186" cy="5471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>
                <a:solidFill>
                  <a:schemeClr val="tx1"/>
                </a:solidFill>
              </a:rPr>
              <a:t>     1. Sống trong rừng</a:t>
            </a:r>
            <a:r>
              <a:rPr lang="en-US" sz="280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4936" y="1692998"/>
            <a:ext cx="4438186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/>
              <a:t>      2. Sống trong nhà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23784" y="2243126"/>
            <a:ext cx="4449337" cy="55384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>
                <a:solidFill>
                  <a:schemeClr val="tx1"/>
                </a:solidFill>
              </a:rPr>
              <a:t>      3. To lớn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3523784" y="4488651"/>
            <a:ext cx="4449335" cy="59101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>
                <a:solidFill>
                  <a:schemeClr val="tx1"/>
                </a:solidFill>
              </a:rPr>
              <a:t>       7. Leo trèo giỏi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3500643" y="3365730"/>
            <a:ext cx="4472477" cy="59101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>
                <a:solidFill>
                  <a:schemeClr val="tx1"/>
                </a:solidFill>
              </a:rPr>
              <a:t>       5</a:t>
            </a:r>
            <a:r>
              <a:rPr lang="en-US" sz="2800"/>
              <a:t>. Thường bắt chuột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29360" y="2819259"/>
            <a:ext cx="4443761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/>
              <a:t>      4. Nhỏ bé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00644" y="3979035"/>
            <a:ext cx="4472476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/>
              <a:t> </a:t>
            </a:r>
            <a:r>
              <a:rPr lang="en-US" sz="2400"/>
              <a:t>6. Thường săn bắt hươu nai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06219" y="6227547"/>
            <a:ext cx="4466900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/>
              <a:t>    10. Dễ thương , gần gũi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89493" y="5611572"/>
            <a:ext cx="4483626" cy="59101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>
                <a:solidFill>
                  <a:schemeClr val="tx1"/>
                </a:solidFill>
              </a:rPr>
              <a:t>       9. Hung dữ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3489493" y="5089141"/>
            <a:ext cx="4483626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/>
              <a:t>       8. Không giỏi leo trèo</a:t>
            </a:r>
          </a:p>
        </p:txBody>
      </p:sp>
    </p:spTree>
    <p:extLst>
      <p:ext uri="{BB962C8B-B14F-4D97-AF65-F5344CB8AC3E}">
        <p14:creationId xmlns:p14="http://schemas.microsoft.com/office/powerpoint/2010/main" val="34592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87 -0.00092 L -0.32722 0.2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71 -0.08032 L 0.24649 -0.08032 C 0.30274 -0.08032 0.37227 -0.0125 0.37227 0.04259 L 0.37227 0.1655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16067 -1.11111E-6 C -0.23268 -1.11111E-6 -0.32122 0.05533 -0.32122 0.10046 L -0.32122 0.2009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11 -0.11736 L 0.24011 -0.11736 C 0.2961 -0.11736 0.36511 -0.04838 0.36511 0.00764 L 0.36511 0.1326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41 0.15046 L 0.18138 0.15532 C 0.19558 0.15648 0.2168 0.15717 0.23907 0.15717 C 0.26459 0.15717 0.2849 0.15648 0.29909 0.15532 L 0.36732 0.1504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78 -0.1625 L -0.43073 -0.1625 C -0.37825 -0.1625 -0.31354 -0.09444 -0.31354 -0.03889 L -0.31354 0.08496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8399 -3.7037E-6 C 0.26641 -3.7037E-6 0.3681 0.02477 0.3681 0.04537 L 0.3681 0.09121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12 -0.05232 L -0.17096 -0.05232 C -0.23372 -0.05232 -0.31081 -0.03195 -0.31081 -0.01505 L -0.31081 0.02222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19745 L -0.13385 -0.19745 C -0.21875 -0.19745 -0.32331 -0.12847 -0.32331 -0.07245 L -0.32331 0.0525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3611 L 0.09818 0.03056 C 0.11862 0.0456 0.14935 0.05394 0.18164 0.05394 C 0.21823 0.05394 0.24766 0.0456 0.2681 0.03056 L 0.36641 -0.03611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8000" b="1" spc="13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8000" b="1" spc="13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8000" b="1" spc="13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8000" b="1" spc="13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8000" b="1" spc="13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8000" b="1" spc="13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8000" b="1" spc="13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8000" b="1" spc="13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9" y="1101453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6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1" y="1738169"/>
            <a:ext cx="1127571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20" y="5852161"/>
            <a:ext cx="1180821" cy="998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162" y="5911209"/>
            <a:ext cx="2091253" cy="288234"/>
          </a:xfrm>
          <a:prstGeom prst="rect">
            <a:avLst/>
          </a:prstGeom>
          <a:solidFill>
            <a:srgbClr val="66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12572" y="6499004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2036" y="6199443"/>
            <a:ext cx="2251789" cy="29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162" y="5595650"/>
            <a:ext cx="1045626" cy="394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432" y="-11223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59" y="2307177"/>
            <a:ext cx="6475476" cy="364245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" y="14028"/>
            <a:ext cx="12106940" cy="6748411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71" y="739477"/>
            <a:ext cx="2651991" cy="2651991"/>
          </a:xfrm>
          <a:prstGeom prst="rect">
            <a:avLst/>
          </a:prstGeom>
        </p:spPr>
      </p:pic>
      <p:pic>
        <p:nvPicPr>
          <p:cNvPr id="139" name="mau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57" y="713083"/>
            <a:ext cx="2651991" cy="2651991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6" y="3293569"/>
            <a:ext cx="2639811" cy="2639811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48" y="3011518"/>
            <a:ext cx="2651991" cy="2651991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09" y="2987369"/>
            <a:ext cx="2651991" cy="2651991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44" y="1083390"/>
            <a:ext cx="2639811" cy="263981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06" y="-759927"/>
            <a:ext cx="1761897" cy="6059949"/>
          </a:xfrm>
          <a:prstGeom prst="rect">
            <a:avLst/>
          </a:prstGeom>
        </p:spPr>
      </p:pic>
      <p:pic>
        <p:nvPicPr>
          <p:cNvPr id="28" name="Picture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771" y="5790613"/>
            <a:ext cx="1180821" cy="99822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07" y="733129"/>
            <a:ext cx="2639811" cy="2645893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08" y="1049731"/>
            <a:ext cx="2633741" cy="2639811"/>
          </a:xfrm>
          <a:prstGeom prst="rect">
            <a:avLst/>
          </a:prstGeom>
        </p:spPr>
      </p:pic>
      <p:pic>
        <p:nvPicPr>
          <p:cNvPr id="144" name="mau6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32" y="2971117"/>
            <a:ext cx="2651991" cy="2651991"/>
          </a:xfrm>
          <a:prstGeom prst="rect">
            <a:avLst/>
          </a:prstGeom>
        </p:spPr>
      </p:pic>
      <p:pic>
        <p:nvPicPr>
          <p:cNvPr id="141" name="mau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32" y="715216"/>
            <a:ext cx="2639811" cy="2639811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11" y="3319590"/>
            <a:ext cx="2633741" cy="2639811"/>
          </a:xfrm>
          <a:prstGeom prst="rect">
            <a:avLst/>
          </a:prstGeom>
        </p:spPr>
      </p:pic>
      <p:pic>
        <p:nvPicPr>
          <p:cNvPr id="142" name="mau4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40" y="2985124"/>
            <a:ext cx="2651991" cy="2651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91" y="5819259"/>
            <a:ext cx="3267722" cy="9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 err="1">
                <a:solidFill>
                  <a:prstClr val="white"/>
                </a:solidFill>
              </a:rPr>
              <a:t>Tìm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từ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ngữ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chứa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tiếng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có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err="1">
                <a:solidFill>
                  <a:prstClr val="white"/>
                </a:solidFill>
              </a:rPr>
              <a:t>vần</a:t>
            </a:r>
            <a:r>
              <a:rPr lang="en-US" sz="5900" b="1">
                <a:solidFill>
                  <a:prstClr val="white"/>
                </a:solidFill>
              </a:rPr>
              <a:t> ăt </a:t>
            </a:r>
            <a:r>
              <a:rPr lang="en-US" sz="59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4300" b="1">
                <a:solidFill>
                  <a:prstClr val="white"/>
                </a:solidFill>
              </a:rPr>
              <a:t>Bắt chuột, roi sắt, dắt tay, đôi mắt…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75" y="5389797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8276" y="6240587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Tìm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từ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ngữ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chứa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tiếng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có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vần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srgbClr val="FF0000"/>
                </a:solidFill>
              </a:rPr>
              <a:t>ăc</a:t>
            </a:r>
            <a:r>
              <a:rPr lang="en-US" sz="59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Sắc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nhọn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vuốt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sắc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nhắc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nhở</a:t>
            </a:r>
            <a:r>
              <a:rPr lang="en-US" sz="4300" b="1" dirty="0">
                <a:solidFill>
                  <a:prstClr val="white"/>
                </a:solidFill>
              </a:rPr>
              <a:t>, </a:t>
            </a:r>
            <a:r>
              <a:rPr lang="en-US" sz="4300" b="1" dirty="0" err="1">
                <a:solidFill>
                  <a:prstClr val="white"/>
                </a:solidFill>
              </a:rPr>
              <a:t>đặc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biệt</a:t>
            </a:r>
            <a:r>
              <a:rPr lang="en-US" sz="4300" b="1" dirty="0">
                <a:solidFill>
                  <a:prstClr val="white"/>
                </a:solidFill>
              </a:rPr>
              <a:t> …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3061" y="6281530"/>
            <a:ext cx="2254948" cy="316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33" y="410941"/>
            <a:ext cx="10522857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6400" b="1" dirty="0" err="1">
                <a:solidFill>
                  <a:prstClr val="black"/>
                </a:solidFill>
              </a:rPr>
              <a:t>Tìm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từ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ngữ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chứa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tiếng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có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err="1">
                <a:solidFill>
                  <a:prstClr val="black"/>
                </a:solidFill>
              </a:rPr>
              <a:t>vần</a:t>
            </a:r>
            <a:r>
              <a:rPr lang="en-US" sz="6400" b="1">
                <a:solidFill>
                  <a:prstClr val="black"/>
                </a:solidFill>
              </a:rPr>
              <a:t> </a:t>
            </a:r>
            <a:r>
              <a:rPr lang="en-US" sz="6400" b="1">
                <a:solidFill>
                  <a:srgbClr val="FF0000"/>
                </a:solidFill>
              </a:rPr>
              <a:t>oai</a:t>
            </a:r>
            <a:r>
              <a:rPr lang="en-US" sz="6400" b="1">
                <a:solidFill>
                  <a:prstClr val="black"/>
                </a:solidFill>
              </a:rPr>
              <a:t>?</a:t>
            </a:r>
            <a:endParaRPr lang="en-US" sz="64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>
                <a:solidFill>
                  <a:prstClr val="white"/>
                </a:solidFill>
              </a:rPr>
              <a:t>Loài thú, điện thoại , bà ngoại, quả xoài…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7911" y="6290282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300" b="1" dirty="0" err="1">
                <a:solidFill>
                  <a:prstClr val="black"/>
                </a:solidFill>
              </a:rPr>
              <a:t>Tìm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từ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ngữ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chứa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tiếng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có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err="1">
                <a:solidFill>
                  <a:prstClr val="black"/>
                </a:solidFill>
              </a:rPr>
              <a:t>vần</a:t>
            </a:r>
            <a:r>
              <a:rPr lang="en-US" sz="5300" b="1">
                <a:solidFill>
                  <a:prstClr val="black"/>
                </a:solidFill>
              </a:rPr>
              <a:t> </a:t>
            </a:r>
            <a:r>
              <a:rPr lang="en-US" sz="5300" b="1">
                <a:solidFill>
                  <a:srgbClr val="FF0000"/>
                </a:solidFill>
              </a:rPr>
              <a:t>oay</a:t>
            </a:r>
            <a:r>
              <a:rPr lang="en-US" sz="5300" b="1">
                <a:solidFill>
                  <a:prstClr val="black"/>
                </a:solidFill>
              </a:rPr>
              <a:t>?</a:t>
            </a:r>
            <a:endParaRPr lang="en-US" sz="53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>
                <a:solidFill>
                  <a:prstClr val="white"/>
                </a:solidFill>
              </a:rPr>
              <a:t>Loay hoay, ngoáy tai, hí hoáy, …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156" y="6240587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Em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hãy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nói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>
                <a:solidFill>
                  <a:prstClr val="black"/>
                </a:solidFill>
              </a:rPr>
              <a:t>1 câu có chứa tiếng có vần ăt</a:t>
            </a:r>
            <a:endParaRPr lang="en-US" sz="59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Ví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dụ</a:t>
            </a:r>
            <a:r>
              <a:rPr lang="en-US" sz="4300" b="1" dirty="0">
                <a:solidFill>
                  <a:prstClr val="white"/>
                </a:solidFill>
              </a:rPr>
              <a:t>: </a:t>
            </a:r>
            <a:r>
              <a:rPr lang="en-US" sz="4300" b="1" err="1">
                <a:solidFill>
                  <a:prstClr val="white"/>
                </a:solidFill>
              </a:rPr>
              <a:t>Mẹ</a:t>
            </a:r>
            <a:r>
              <a:rPr lang="en-US" sz="4300" b="1">
                <a:solidFill>
                  <a:prstClr val="white"/>
                </a:solidFill>
              </a:rPr>
              <a:t> dắt tay em đi chơi.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9" y="6241774"/>
            <a:ext cx="2314582" cy="2969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FF00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Em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hãy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nói</a:t>
            </a:r>
            <a:r>
              <a:rPr lang="en-US" sz="5900" b="1" dirty="0">
                <a:solidFill>
                  <a:prstClr val="black"/>
                </a:solidFill>
              </a:rPr>
              <a:t> 1 </a:t>
            </a:r>
            <a:r>
              <a:rPr lang="en-US" sz="5900" b="1" dirty="0" err="1">
                <a:solidFill>
                  <a:prstClr val="black"/>
                </a:solidFill>
              </a:rPr>
              <a:t>câu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chứa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tiếng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err="1">
                <a:solidFill>
                  <a:prstClr val="black"/>
                </a:solidFill>
              </a:rPr>
              <a:t>có</a:t>
            </a:r>
            <a:r>
              <a:rPr lang="en-US" sz="5900" b="1">
                <a:solidFill>
                  <a:prstClr val="black"/>
                </a:solidFill>
              </a:rPr>
              <a:t> vần ăc</a:t>
            </a:r>
            <a:endParaRPr lang="en-US" sz="59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Ví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dụ</a:t>
            </a:r>
            <a:r>
              <a:rPr lang="en-US" sz="4300" b="1">
                <a:solidFill>
                  <a:prstClr val="white"/>
                </a:solidFill>
              </a:rPr>
              <a:t>: Con dao rất sắc.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155" y="6290282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87294" y="867355"/>
            <a:ext cx="10218447" cy="844063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733" kern="0">
              <a:solidFill>
                <a:srgbClr val="0418AC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370" y="800115"/>
            <a:ext cx="2474799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FF3399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Hung dữ</a:t>
            </a:r>
            <a:endParaRPr lang="en-US" sz="3733" kern="0" dirty="0">
              <a:solidFill>
                <a:srgbClr val="FF3399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8090" y="752687"/>
            <a:ext cx="2839005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FF000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trong rừng</a:t>
            </a:r>
            <a:endParaRPr lang="en-US" sz="3733" kern="0" dirty="0">
              <a:solidFill>
                <a:srgbClr val="FF0000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72889" y="807384"/>
            <a:ext cx="3085967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FFC00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đêm tối</a:t>
            </a:r>
            <a:endParaRPr lang="en-US" sz="3733" kern="0" dirty="0">
              <a:solidFill>
                <a:srgbClr val="FFC000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8745" y="2015358"/>
            <a:ext cx="10286996" cy="1232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a. Gấu, khỉ, hổ, báo đều sống .... ……...</a:t>
            </a:r>
            <a:endParaRPr lang="en-US" sz="3733" kern="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8074" y="227881"/>
            <a:ext cx="10548065" cy="584775"/>
            <a:chOff x="479325" y="82176"/>
            <a:chExt cx="7911049" cy="438581"/>
          </a:xfrm>
        </p:grpSpPr>
        <p:sp>
          <p:nvSpPr>
            <p:cNvPr id="3" name="TextBox 2"/>
            <p:cNvSpPr txBox="1"/>
            <p:nvPr/>
          </p:nvSpPr>
          <p:spPr>
            <a:xfrm>
              <a:off x="647127" y="82176"/>
              <a:ext cx="7743247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 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Chọn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từ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ngữ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để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hoàn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thiện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câu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và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viết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câu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vào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vở</a:t>
              </a:r>
              <a:endParaRPr lang="en-US" sz="3200" kern="0" dirty="0">
                <a:solidFill>
                  <a:srgbClr val="00000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79325" y="91802"/>
              <a:ext cx="480776" cy="42629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FFFFFF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5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8431850" y="812658"/>
            <a:ext cx="2721761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7030A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chúa tể</a:t>
            </a:r>
            <a:endParaRPr lang="en-US" sz="3733" kern="0" dirty="0">
              <a:solidFill>
                <a:srgbClr val="7030A0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669" y="3781231"/>
            <a:ext cx="1141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3054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b. Trong……......, hổ vẫn có thể nhìn rõ mọi vật.</a:t>
            </a:r>
          </a:p>
        </p:txBody>
      </p:sp>
    </p:spTree>
    <p:extLst>
      <p:ext uri="{BB962C8B-B14F-4D97-AF65-F5344CB8AC3E}">
        <p14:creationId xmlns:p14="http://schemas.microsoft.com/office/powerpoint/2010/main" val="31709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203 4.44444E-6 C 0.26368 4.44444E-6 0.36433 0.04398 0.36433 0.08009 L 0.36433 0.1606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4 0.11388 C -0.02174 0.12662 -0.45507 0.41041 -0.43268 0.42361 C -0.41875 0.43287 -0.39778 0.43773 -0.37578 0.43773 C -0.35078 0.43773 -0.33073 0.43287 -0.31679 0.42361 C -0.2944 0.41041 -0.32421 0.43287 -0.30182 0.4194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356</Words>
  <Application>Microsoft Office PowerPoint</Application>
  <PresentationFormat>Widescreen</PresentationFormat>
  <Paragraphs>48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#9Slide03 Arima Madurai Bold</vt:lpstr>
      <vt:lpstr>Arial</vt:lpstr>
      <vt:lpstr>Arial-Rounded</vt:lpstr>
      <vt:lpstr>AvantGarde</vt:lpstr>
      <vt:lpstr>Calibri</vt:lpstr>
      <vt:lpstr>Calibri Light</vt:lpstr>
      <vt:lpstr>HP001 4 hàng</vt:lpstr>
      <vt:lpstr>Lato</vt:lpstr>
      <vt:lpstr>Quicksand Medium</vt:lpstr>
      <vt:lpstr>Office Theme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vinhhuan</dc:creator>
  <cp:lastModifiedBy>Admin</cp:lastModifiedBy>
  <cp:revision>19</cp:revision>
  <dcterms:created xsi:type="dcterms:W3CDTF">2021-04-08T01:52:28Z</dcterms:created>
  <dcterms:modified xsi:type="dcterms:W3CDTF">2024-05-21T04:46:24Z</dcterms:modified>
</cp:coreProperties>
</file>