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7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DFF"/>
    <a:srgbClr val="FF9933"/>
    <a:srgbClr val="FFFFA7"/>
    <a:srgbClr val="ABDB77"/>
    <a:srgbClr val="33CCFF"/>
    <a:srgbClr val="FF8BBF"/>
    <a:srgbClr val="FF0D63"/>
    <a:srgbClr val="FD0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56" autoAdjust="0"/>
  </p:normalViewPr>
  <p:slideViewPr>
    <p:cSldViewPr>
      <p:cViewPr varScale="1">
        <p:scale>
          <a:sx n="84" d="100"/>
          <a:sy n="84" d="100"/>
        </p:scale>
        <p:origin x="27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5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4E05-0FC1-45DA-8608-203E5BC4B0F6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0BE7E-95EA-4598-850D-E6F2A4EF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BE7E-95EA-4598-850D-E6F2A4EF7C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1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Giúp</a:t>
            </a:r>
            <a:r>
              <a:rPr lang="en-US" baseline="0"/>
              <a:t> hs ghi nhớ dãy số sau đó luyện đọc xuôi, đọc ngược</a:t>
            </a:r>
          </a:p>
          <a:p>
            <a:pPr marL="171450" indent="-171450">
              <a:buFontTx/>
              <a:buChar char="-"/>
            </a:pPr>
            <a:r>
              <a:rPr lang="en-US"/>
              <a:t>Sau</a:t>
            </a:r>
            <a:r>
              <a:rPr lang="en-US" baseline="0"/>
              <a:t> khi hỏi từng câu hỏi trên, GV kết luận về </a:t>
            </a:r>
            <a:r>
              <a:rPr lang="en-US" b="1" baseline="0">
                <a:solidFill>
                  <a:srgbClr val="FF0000"/>
                </a:solidFill>
              </a:rPr>
              <a:t>số trong chục bé nhất là số 10; số trò chục lớn nhất có hai chữ số là số 90 (</a:t>
            </a:r>
            <a:r>
              <a:rPr lang="en-US" b="0" baseline="0">
                <a:solidFill>
                  <a:srgbClr val="FF0000"/>
                </a:solidFill>
              </a:rPr>
              <a:t>vì kiến thức này quan trọng về sau).</a:t>
            </a: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BE7E-95EA-4598-850D-E6F2A4EF7C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đọc số, học sinh viết số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BE7E-95EA-4598-850D-E6F2A4EF7C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3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BT1:</a:t>
            </a:r>
            <a:r>
              <a:rPr lang="en-US" baseline="0"/>
              <a:t> Chơi trò chơi tiếp sức ở trên bảng.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BE7E-95EA-4598-850D-E6F2A4EF7C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6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Với</a:t>
            </a:r>
            <a:r>
              <a:rPr lang="en-US" baseline="0"/>
              <a:t> bài này, cần cho hs đọc các số, đọc chữ rồi mới hướng dẫn học sinh làm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BE7E-95EA-4598-850D-E6F2A4EF7C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5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BE7E-95EA-4598-850D-E6F2A4EF7C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6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BE7E-95EA-4598-850D-E6F2A4EF7C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5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4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4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4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1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42950"/>
            <a:ext cx="7772400" cy="41148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(Tr8)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0000"/>
                </a:solidFill>
              </a:rPr>
              <a:t>1. Khám phá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0" y="944998"/>
            <a:ext cx="3047999" cy="2012907"/>
            <a:chOff x="0" y="944998"/>
            <a:chExt cx="3047999" cy="2012907"/>
          </a:xfrm>
        </p:grpSpPr>
        <p:pic>
          <p:nvPicPr>
            <p:cNvPr id="2053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0" y="1080877"/>
              <a:ext cx="3047999" cy="1567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75784" y="2478540"/>
              <a:ext cx="2367416" cy="479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2021953" y="971550"/>
              <a:ext cx="826442" cy="104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1361255" y="971550"/>
              <a:ext cx="826442" cy="104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804588" y="944998"/>
              <a:ext cx="826442" cy="104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214994" y="971550"/>
              <a:ext cx="826442" cy="104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368493" y="1314450"/>
              <a:ext cx="826442" cy="104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1090234" y="1314450"/>
              <a:ext cx="826442" cy="104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1813379" y="1331743"/>
              <a:ext cx="826442" cy="104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440" y="2476133"/>
            <a:ext cx="677438" cy="481405"/>
          </a:xfrm>
        </p:spPr>
        <p:txBody>
          <a:bodyPr>
            <a:no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70</a:t>
            </a:r>
            <a:endParaRPr lang="en-US" sz="2800" b="1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3040" y="2483550"/>
            <a:ext cx="1873866" cy="481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Bảy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mươi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48000" y="1036093"/>
            <a:ext cx="3048000" cy="1916657"/>
            <a:chOff x="3048000" y="1036093"/>
            <a:chExt cx="3048000" cy="1916657"/>
          </a:xfrm>
        </p:grpSpPr>
        <p:pic>
          <p:nvPicPr>
            <p:cNvPr id="11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3048000" y="1080877"/>
              <a:ext cx="3048000" cy="156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3300331" y="1036093"/>
              <a:ext cx="805115" cy="945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3886200" y="1060034"/>
              <a:ext cx="805115" cy="945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426513" y="2473385"/>
              <a:ext cx="2404211" cy="479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4495800" y="1080877"/>
              <a:ext cx="805115" cy="945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083842" y="1080877"/>
              <a:ext cx="805115" cy="945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3242099" y="1367070"/>
              <a:ext cx="805115" cy="945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3827968" y="1391011"/>
              <a:ext cx="805115" cy="945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4437568" y="1411854"/>
              <a:ext cx="805115" cy="945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025610" y="1411854"/>
              <a:ext cx="805115" cy="945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3364170" y="2460587"/>
            <a:ext cx="677438" cy="481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Arial" pitchFamily="34" charset="0"/>
                <a:cs typeface="Arial" pitchFamily="34" charset="0"/>
              </a:rPr>
              <a:t>80</a:t>
            </a:r>
            <a:endParaRPr lang="en-US" sz="2800" b="1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76788" y="2483550"/>
            <a:ext cx="2066812" cy="465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Tám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mươi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096000" y="957157"/>
            <a:ext cx="3091381" cy="1995593"/>
            <a:chOff x="6096000" y="957157"/>
            <a:chExt cx="3091381" cy="1995593"/>
          </a:xfrm>
        </p:grpSpPr>
        <p:pic>
          <p:nvPicPr>
            <p:cNvPr id="12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6096000" y="1080876"/>
              <a:ext cx="3048000" cy="1567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383121" y="1010278"/>
              <a:ext cx="729743" cy="976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499410" y="2473385"/>
              <a:ext cx="2415990" cy="479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7236288" y="1005798"/>
              <a:ext cx="729743" cy="976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8123174" y="957157"/>
              <a:ext cx="809168" cy="1082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8457638" y="1171903"/>
              <a:ext cx="729743" cy="976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644731" y="1171903"/>
              <a:ext cx="729743" cy="976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7499962" y="1189392"/>
              <a:ext cx="729743" cy="976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7320952" y="1386993"/>
              <a:ext cx="729743" cy="976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8180278" y="1398337"/>
              <a:ext cx="729743" cy="976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268512" y="1398337"/>
              <a:ext cx="729743" cy="976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6487053" y="2473101"/>
            <a:ext cx="677438" cy="481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Arial" pitchFamily="34" charset="0"/>
                <a:cs typeface="Arial" pitchFamily="34" charset="0"/>
              </a:rPr>
              <a:t>90</a:t>
            </a:r>
            <a:endParaRPr lang="en-US" sz="2800" b="1"/>
          </a:p>
        </p:txBody>
      </p:sp>
      <p:grpSp>
        <p:nvGrpSpPr>
          <p:cNvPr id="3" name="Group 2"/>
          <p:cNvGrpSpPr/>
          <p:nvPr/>
        </p:nvGrpSpPr>
        <p:grpSpPr>
          <a:xfrm>
            <a:off x="890395" y="3181350"/>
            <a:ext cx="964363" cy="990600"/>
            <a:chOff x="890395" y="3181350"/>
            <a:chExt cx="964363" cy="990600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890395" y="3181350"/>
              <a:ext cx="964363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>
                  <a:latin typeface="Arial" pitchFamily="34" charset="0"/>
                  <a:cs typeface="Arial" pitchFamily="34" charset="0"/>
                </a:rPr>
                <a:t>70</a:t>
              </a:r>
              <a:endParaRPr lang="en-US" sz="3600" b="1"/>
            </a:p>
          </p:txBody>
        </p:sp>
        <p:cxnSp>
          <p:nvCxnSpPr>
            <p:cNvPr id="16" name="Straight Arrow Connector 15"/>
            <p:cNvCxnSpPr>
              <a:stCxn id="25" idx="2"/>
            </p:cNvCxnSpPr>
            <p:nvPr/>
          </p:nvCxnSpPr>
          <p:spPr>
            <a:xfrm flipH="1">
              <a:off x="923040" y="3867150"/>
              <a:ext cx="449537" cy="3048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>
              <a:off x="1372577" y="3867150"/>
              <a:ext cx="422443" cy="3048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1"/>
          <p:cNvSpPr txBox="1">
            <a:spLocks/>
          </p:cNvSpPr>
          <p:nvPr/>
        </p:nvSpPr>
        <p:spPr>
          <a:xfrm>
            <a:off x="477982" y="4194464"/>
            <a:ext cx="746522" cy="949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7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chục</a:t>
            </a:r>
            <a:endParaRPr lang="en-US" sz="1600" b="1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483292" y="4194464"/>
            <a:ext cx="750753" cy="949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en-US" sz="1600" b="1"/>
              <a:t>đơn vị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943822" y="2481369"/>
            <a:ext cx="0" cy="48140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4068403" y="3153641"/>
            <a:ext cx="964363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80</a:t>
            </a:r>
            <a:endParaRPr lang="en-US" sz="3600" b="1"/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 flipH="1">
            <a:off x="4101048" y="3839441"/>
            <a:ext cx="449537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2"/>
          </p:cNvCxnSpPr>
          <p:nvPr/>
        </p:nvCxnSpPr>
        <p:spPr>
          <a:xfrm>
            <a:off x="4550585" y="3839441"/>
            <a:ext cx="422443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3655990" y="4166754"/>
            <a:ext cx="746522" cy="976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8</a:t>
            </a:r>
          </a:p>
          <a:p>
            <a:r>
              <a:rPr lang="en-US" sz="1800" b="1"/>
              <a:t>chục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33083" y="4166755"/>
            <a:ext cx="853317" cy="976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en-US" sz="1600" b="1"/>
              <a:t>đơn vị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203643" y="3129396"/>
            <a:ext cx="964363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90</a:t>
            </a:r>
            <a:endParaRPr lang="en-US" sz="3600" b="1"/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>
          <a:xfrm flipH="1">
            <a:off x="7236288" y="3815196"/>
            <a:ext cx="449537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3" idx="2"/>
          </p:cNvCxnSpPr>
          <p:nvPr/>
        </p:nvCxnSpPr>
        <p:spPr>
          <a:xfrm>
            <a:off x="7685825" y="3815196"/>
            <a:ext cx="422443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6791230" y="4142509"/>
            <a:ext cx="746522" cy="1000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en-US" sz="1800" b="1"/>
              <a:t>chục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725662" y="4142510"/>
            <a:ext cx="821632" cy="1000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en-US" sz="1800" b="1"/>
              <a:t>đơn vị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982473" y="2468003"/>
            <a:ext cx="0" cy="48140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32434" y="2478199"/>
            <a:ext cx="0" cy="48140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6929065" y="2478540"/>
            <a:ext cx="2093748" cy="447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Chín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mươi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8" grpId="0"/>
      <p:bldP spid="20" grpId="0"/>
      <p:bldP spid="21" grpId="0"/>
      <p:bldP spid="23" grpId="0"/>
      <p:bldP spid="30" grpId="0" animBg="1"/>
      <p:bldP spid="31" grpId="0" animBg="1"/>
      <p:bldP spid="37" grpId="0" animBg="1"/>
      <p:bldP spid="40" grpId="0" animBg="1"/>
      <p:bldP spid="41" grpId="0" animBg="1"/>
      <p:bldP spid="43" grpId="0" animBg="1"/>
      <p:bldP spid="46" grpId="0" animBg="1"/>
      <p:bldP spid="47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065456"/>
            <a:ext cx="8610600" cy="857250"/>
          </a:xfrm>
        </p:spPr>
        <p:txBody>
          <a:bodyPr>
            <a:noAutofit/>
          </a:bodyPr>
          <a:lstStyle/>
          <a:p>
            <a:pPr algn="just"/>
            <a:r>
              <a:rPr lang="en-US" sz="3000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 dãy số trên, số tròn chục nào đứng đầu?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</a:rPr>
              <a:t>1. Khám phá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3908" y="2114550"/>
            <a:ext cx="762000" cy="762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94508" y="2114550"/>
            <a:ext cx="762000" cy="762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85108" y="2114550"/>
            <a:ext cx="762000" cy="762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82009" y="2114550"/>
            <a:ext cx="762000" cy="762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76406" y="2114550"/>
            <a:ext cx="762000" cy="762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59786" y="2114550"/>
            <a:ext cx="762000" cy="762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54183" y="2114550"/>
            <a:ext cx="762000" cy="762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5351" y="2114550"/>
            <a:ext cx="762000" cy="762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26577" y="2114550"/>
            <a:ext cx="762000" cy="762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7650" y="4476750"/>
            <a:ext cx="8610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 dãy số trên, số tròn chục nào đứng cuối?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579" y="31051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chục</a:t>
            </a:r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>
            <a:off x="484908" y="2876550"/>
            <a:ext cx="1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032162" y="31051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chục</a:t>
            </a:r>
          </a:p>
        </p:txBody>
      </p:sp>
      <p:cxnSp>
        <p:nvCxnSpPr>
          <p:cNvPr id="30" name="Straight Arrow Connector 29"/>
          <p:cNvCxnSpPr>
            <a:stCxn id="6" idx="2"/>
          </p:cNvCxnSpPr>
          <p:nvPr/>
        </p:nvCxnSpPr>
        <p:spPr>
          <a:xfrm flipH="1">
            <a:off x="1464492" y="2876550"/>
            <a:ext cx="11016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022762" y="31051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chục</a:t>
            </a:r>
          </a:p>
        </p:txBody>
      </p:sp>
      <p:cxnSp>
        <p:nvCxnSpPr>
          <p:cNvPr id="32" name="Straight Arrow Connector 31"/>
          <p:cNvCxnSpPr>
            <a:stCxn id="7" idx="2"/>
          </p:cNvCxnSpPr>
          <p:nvPr/>
        </p:nvCxnSpPr>
        <p:spPr>
          <a:xfrm flipH="1">
            <a:off x="2455092" y="2876550"/>
            <a:ext cx="11016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3013362" y="31051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Bốn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chục</a:t>
            </a:r>
          </a:p>
        </p:txBody>
      </p:sp>
      <p:cxnSp>
        <p:nvCxnSpPr>
          <p:cNvPr id="34" name="Straight Arrow Connector 33"/>
          <p:cNvCxnSpPr>
            <a:stCxn id="8" idx="2"/>
          </p:cNvCxnSpPr>
          <p:nvPr/>
        </p:nvCxnSpPr>
        <p:spPr>
          <a:xfrm>
            <a:off x="3463009" y="2876550"/>
            <a:ext cx="0" cy="24466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003962" y="31051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chục</a:t>
            </a:r>
          </a:p>
        </p:txBody>
      </p:sp>
      <p:cxnSp>
        <p:nvCxnSpPr>
          <p:cNvPr id="36" name="Straight Arrow Connector 35"/>
          <p:cNvCxnSpPr>
            <a:stCxn id="9" idx="2"/>
          </p:cNvCxnSpPr>
          <p:nvPr/>
        </p:nvCxnSpPr>
        <p:spPr>
          <a:xfrm>
            <a:off x="4457406" y="2876550"/>
            <a:ext cx="0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994562" y="31051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Sáu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chục</a:t>
            </a:r>
          </a:p>
        </p:txBody>
      </p:sp>
      <p:cxnSp>
        <p:nvCxnSpPr>
          <p:cNvPr id="38" name="Straight Arrow Connector 37"/>
          <p:cNvCxnSpPr>
            <a:stCxn id="10" idx="2"/>
          </p:cNvCxnSpPr>
          <p:nvPr/>
        </p:nvCxnSpPr>
        <p:spPr>
          <a:xfrm flipH="1">
            <a:off x="5437909" y="2876550"/>
            <a:ext cx="2877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985162" y="31051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Bảy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chục</a:t>
            </a:r>
          </a:p>
        </p:txBody>
      </p:sp>
      <p:cxnSp>
        <p:nvCxnSpPr>
          <p:cNvPr id="40" name="Straight Arrow Connector 39"/>
          <p:cNvCxnSpPr>
            <a:stCxn id="11" idx="2"/>
            <a:endCxn id="39" idx="0"/>
          </p:cNvCxnSpPr>
          <p:nvPr/>
        </p:nvCxnSpPr>
        <p:spPr>
          <a:xfrm flipH="1">
            <a:off x="6428508" y="2876550"/>
            <a:ext cx="6675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6975762" y="31051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Tám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chục</a:t>
            </a:r>
          </a:p>
        </p:txBody>
      </p:sp>
      <p:cxnSp>
        <p:nvCxnSpPr>
          <p:cNvPr id="42" name="Straight Arrow Connector 41"/>
          <p:cNvCxnSpPr>
            <a:stCxn id="12" idx="2"/>
          </p:cNvCxnSpPr>
          <p:nvPr/>
        </p:nvCxnSpPr>
        <p:spPr>
          <a:xfrm flipH="1">
            <a:off x="7408092" y="2876550"/>
            <a:ext cx="8259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7966362" y="31051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chục</a:t>
            </a:r>
          </a:p>
        </p:txBody>
      </p:sp>
      <p:cxnSp>
        <p:nvCxnSpPr>
          <p:cNvPr id="44" name="Straight Arrow Connector 43"/>
          <p:cNvCxnSpPr>
            <a:stCxn id="13" idx="2"/>
          </p:cNvCxnSpPr>
          <p:nvPr/>
        </p:nvCxnSpPr>
        <p:spPr>
          <a:xfrm flipH="1">
            <a:off x="8398692" y="2876550"/>
            <a:ext cx="8885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41563" y="7429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Mười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21146" y="7429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mươi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011746" y="7429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mươi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002346" y="7429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Bốn mươi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992946" y="7429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mươi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983546" y="7429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Sáu  mươi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974146" y="7429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Bảy mươi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964746" y="7429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Tám mươi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55346" y="742950"/>
            <a:ext cx="886692" cy="1143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mươi</a:t>
            </a:r>
          </a:p>
        </p:txBody>
      </p:sp>
      <p:cxnSp>
        <p:nvCxnSpPr>
          <p:cNvPr id="80" name="Straight Arrow Connector 79"/>
          <p:cNvCxnSpPr>
            <a:stCxn id="5" idx="0"/>
            <a:endCxn id="59" idx="2"/>
          </p:cNvCxnSpPr>
          <p:nvPr/>
        </p:nvCxnSpPr>
        <p:spPr>
          <a:xfrm flipV="1">
            <a:off x="484908" y="1885950"/>
            <a:ext cx="1" cy="2286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475508" y="1868277"/>
            <a:ext cx="1" cy="2286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466108" y="1872638"/>
            <a:ext cx="1" cy="2286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3456708" y="1876999"/>
            <a:ext cx="1" cy="2286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4447308" y="1881360"/>
            <a:ext cx="1" cy="2286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5437908" y="1885950"/>
            <a:ext cx="1" cy="2286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6428508" y="1885950"/>
            <a:ext cx="1" cy="2286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7419108" y="1885950"/>
            <a:ext cx="1" cy="2286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8409708" y="1885950"/>
            <a:ext cx="1" cy="2286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085108" y="97155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085109" y="329565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045892" y="949288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045893" y="3273388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028710" y="927026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028711" y="3251126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908" y="857250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083492" y="876300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074092" y="892138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075708" y="904763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055290" y="895354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056906" y="896962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047505" y="920604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038104" y="922212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039720" y="956871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0268" y="3238500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101770" y="3262371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094289" y="3264208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86808" y="3288079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068310" y="3267882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049812" y="3269719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064365" y="3271556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45369" y="3247452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048510" y="3262371"/>
            <a:ext cx="76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2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3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2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3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20"/>
                            </p:stCondLst>
                            <p:childTnLst>
                              <p:par>
                                <p:cTn id="2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30"/>
                            </p:stCondLst>
                            <p:childTnLst>
                              <p:par>
                                <p:cTn id="2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20"/>
                            </p:stCondLst>
                            <p:childTnLst>
                              <p:par>
                                <p:cTn id="2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30"/>
                            </p:stCondLst>
                            <p:childTnLst>
                              <p:par>
                                <p:cTn id="2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20"/>
                            </p:stCondLst>
                            <p:childTnLst>
                              <p:par>
                                <p:cTn id="3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30"/>
                            </p:stCondLst>
                            <p:childTnLst>
                              <p:par>
                                <p:cTn id="3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2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30"/>
                            </p:stCondLst>
                            <p:childTnLst>
                              <p:par>
                                <p:cTn id="3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40"/>
                            </p:stCondLst>
                            <p:childTnLst>
                              <p:par>
                                <p:cTn id="3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50"/>
                            </p:stCondLst>
                            <p:childTnLst>
                              <p:par>
                                <p:cTn id="3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60"/>
                            </p:stCondLst>
                            <p:childTnLst>
                              <p:par>
                                <p:cTn id="3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70"/>
                            </p:stCondLst>
                            <p:childTnLst>
                              <p:par>
                                <p:cTn id="3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80"/>
                            </p:stCondLst>
                            <p:childTnLst>
                              <p:par>
                                <p:cTn id="3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9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600"/>
                            </p:stCondLst>
                            <p:childTnLst>
                              <p:par>
                                <p:cTn id="3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610"/>
                            </p:stCondLst>
                            <p:childTnLst>
                              <p:par>
                                <p:cTn id="3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620"/>
                            </p:stCondLst>
                            <p:childTnLst>
                              <p:par>
                                <p:cTn id="3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630"/>
                            </p:stCondLst>
                            <p:childTnLst>
                              <p:par>
                                <p:cTn id="3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640"/>
                            </p:stCondLst>
                            <p:childTnLst>
                              <p:par>
                                <p:cTn id="3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650"/>
                            </p:stCondLst>
                            <p:childTnLst>
                              <p:par>
                                <p:cTn id="3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60"/>
                            </p:stCondLst>
                            <p:childTnLst>
                              <p:par>
                                <p:cTn id="3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670"/>
                            </p:stCondLst>
                            <p:childTnLst>
                              <p:par>
                                <p:cTn id="3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80"/>
                            </p:stCondLst>
                            <p:childTnLst>
                              <p:par>
                                <p:cTn id="3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690"/>
                            </p:stCondLst>
                            <p:childTnLst>
                              <p:par>
                                <p:cTn id="3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20"/>
                            </p:stCondLst>
                            <p:childTnLst>
                              <p:par>
                                <p:cTn id="4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530"/>
                            </p:stCondLst>
                            <p:childTnLst>
                              <p:par>
                                <p:cTn id="4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540"/>
                            </p:stCondLst>
                            <p:childTnLst>
                              <p:par>
                                <p:cTn id="4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550"/>
                            </p:stCondLst>
                            <p:childTnLst>
                              <p:par>
                                <p:cTn id="4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60"/>
                            </p:stCondLst>
                            <p:childTnLst>
                              <p:par>
                                <p:cTn id="4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70"/>
                            </p:stCondLst>
                            <p:childTnLst>
                              <p:par>
                                <p:cTn id="4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80"/>
                            </p:stCondLst>
                            <p:childTnLst>
                              <p:par>
                                <p:cTn id="4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90"/>
                            </p:stCondLst>
                            <p:childTnLst>
                              <p:par>
                                <p:cTn id="4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600"/>
                            </p:stCondLst>
                            <p:childTnLst>
                              <p:par>
                                <p:cTn id="4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610"/>
                            </p:stCondLst>
                            <p:childTnLst>
                              <p:par>
                                <p:cTn id="4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620"/>
                            </p:stCondLst>
                            <p:childTnLst>
                              <p:par>
                                <p:cTn id="4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630"/>
                            </p:stCondLst>
                            <p:childTnLst>
                              <p:par>
                                <p:cTn id="4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640"/>
                            </p:stCondLst>
                            <p:childTnLst>
                              <p:par>
                                <p:cTn id="4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650"/>
                            </p:stCondLst>
                            <p:childTnLst>
                              <p:par>
                                <p:cTn id="4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660"/>
                            </p:stCondLst>
                            <p:childTnLst>
                              <p:par>
                                <p:cTn id="4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670"/>
                            </p:stCondLst>
                            <p:childTnLst>
                              <p:par>
                                <p:cTn id="5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680"/>
                            </p:stCondLst>
                            <p:childTnLst>
                              <p:par>
                                <p:cTn id="5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690"/>
                            </p:stCondLst>
                            <p:childTnLst>
                              <p:par>
                                <p:cTn id="5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5" grpId="1" animBg="1"/>
      <p:bldP spid="5" grpId="2" animBg="1"/>
      <p:bldP spid="6" grpId="0" animBg="1"/>
      <p:bldP spid="6" grpId="1" animBg="1"/>
      <p:bldP spid="7" grpId="0" uiExpand="1" build="allAtOnce" animBg="1"/>
      <p:bldP spid="7" grpId="1" build="allAtOnce" animBg="1"/>
      <p:bldP spid="7" grpId="2" build="allAtOnce" animBg="1"/>
      <p:bldP spid="8" grpId="0" animBg="1"/>
      <p:bldP spid="8" grpId="1" animBg="1"/>
      <p:bldP spid="9" grpId="0" animBg="1"/>
      <p:bldP spid="9" grpId="1" animBg="1"/>
      <p:bldP spid="10" grpId="0" build="allAtOnce" animBg="1"/>
      <p:bldP spid="10" grpId="1" build="allAtOnce" animBg="1"/>
      <p:bldP spid="11" grpId="0" animBg="1"/>
      <p:bldP spid="11" grpId="1" animBg="1"/>
      <p:bldP spid="12" grpId="0" animBg="1"/>
      <p:bldP spid="12" grpId="1" animBg="1"/>
      <p:bldP spid="13" grpId="0" build="allAtOnce" animBg="1"/>
      <p:bldP spid="13" grpId="1" build="allAtOnce" animBg="1"/>
      <p:bldP spid="13" grpId="2" build="allAtOnce" animBg="1"/>
      <p:bldP spid="14" grpId="0"/>
      <p:bldP spid="15" grpId="0" animBg="1"/>
      <p:bldP spid="15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4" grpId="0" animBg="1"/>
      <p:bldP spid="4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16" grpId="0" animBg="1"/>
      <p:bldP spid="16" grpId="1" animBg="1"/>
      <p:bldP spid="58" grpId="0" animBg="1"/>
      <p:bldP spid="58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0000"/>
                </a:solidFill>
              </a:rPr>
              <a:t>1. Khám phá</a:t>
            </a:r>
          </a:p>
        </p:txBody>
      </p:sp>
      <p:sp>
        <p:nvSpPr>
          <p:cNvPr id="5" name="Cloud 4"/>
          <p:cNvSpPr/>
          <p:nvPr/>
        </p:nvSpPr>
        <p:spPr>
          <a:xfrm>
            <a:off x="76200" y="857250"/>
            <a:ext cx="4724400" cy="2133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Bảng con</a:t>
            </a:r>
          </a:p>
        </p:txBody>
      </p:sp>
      <p:pic>
        <p:nvPicPr>
          <p:cNvPr id="3076" name="Picture 4" descr="School Girl Holding Whiteboard Royalty Free Cliparts, Vectors, An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92" l="0" r="100000">
                        <a14:foregroundMark x1="81385" y1="46769" x2="47923" y2="40154"/>
                        <a14:foregroundMark x1="39308" y1="45154" x2="41538" y2="50692"/>
                        <a14:foregroundMark x1="41846" y1="55692" x2="45154" y2="52923"/>
                        <a14:foregroundMark x1="19000" y1="11462" x2="1484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0" y="100965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3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966" y="694979"/>
            <a:ext cx="609600" cy="857250"/>
          </a:xfrm>
        </p:spPr>
        <p:txBody>
          <a:bodyPr>
            <a:norm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0000"/>
                </a:solidFill>
              </a:rPr>
              <a:t>2. Hoạt động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780361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1617" y="846232"/>
            <a:ext cx="674783" cy="532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</a:p>
        </p:txBody>
      </p:sp>
      <p:sp>
        <p:nvSpPr>
          <p:cNvPr id="9" name="Freeform 8"/>
          <p:cNvSpPr/>
          <p:nvPr/>
        </p:nvSpPr>
        <p:spPr>
          <a:xfrm>
            <a:off x="782198" y="2434265"/>
            <a:ext cx="7425368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2198" y="2526787"/>
            <a:ext cx="685800" cy="685800"/>
          </a:xfrm>
          <a:prstGeom prst="ellipse">
            <a:avLst/>
          </a:prstGeom>
          <a:solidFill>
            <a:srgbClr val="FF8BB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1" name="Oval 10"/>
          <p:cNvSpPr/>
          <p:nvPr/>
        </p:nvSpPr>
        <p:spPr>
          <a:xfrm>
            <a:off x="1485900" y="219581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2205228"/>
            <a:ext cx="685800" cy="685800"/>
          </a:xfrm>
          <a:prstGeom prst="ellipse">
            <a:avLst/>
          </a:prstGeom>
          <a:solidFill>
            <a:srgbClr val="ABDB7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3" name="Oval 12"/>
          <p:cNvSpPr/>
          <p:nvPr/>
        </p:nvSpPr>
        <p:spPr>
          <a:xfrm>
            <a:off x="5021855" y="2648022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Oval 13"/>
          <p:cNvSpPr/>
          <p:nvPr/>
        </p:nvSpPr>
        <p:spPr>
          <a:xfrm>
            <a:off x="4151982" y="286968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3276600" y="254812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5715000" y="2183887"/>
            <a:ext cx="685800" cy="685800"/>
          </a:xfrm>
          <a:prstGeom prst="ellipse">
            <a:avLst/>
          </a:prstGeom>
          <a:solidFill>
            <a:srgbClr val="FFFFA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18" name="Oval 17"/>
          <p:cNvSpPr/>
          <p:nvPr/>
        </p:nvSpPr>
        <p:spPr>
          <a:xfrm>
            <a:off x="6629400" y="2195818"/>
            <a:ext cx="685800" cy="685800"/>
          </a:xfrm>
          <a:prstGeom prst="ellipse">
            <a:avLst/>
          </a:prstGeom>
          <a:solidFill>
            <a:srgbClr val="33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19" name="Oval 18"/>
          <p:cNvSpPr/>
          <p:nvPr/>
        </p:nvSpPr>
        <p:spPr>
          <a:xfrm>
            <a:off x="7467600" y="252678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63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333041" y="3788645"/>
            <a:ext cx="1776244" cy="1295399"/>
            <a:chOff x="1333041" y="3788645"/>
            <a:chExt cx="1776244" cy="1295399"/>
          </a:xfrm>
        </p:grpSpPr>
        <p:sp>
          <p:nvSpPr>
            <p:cNvPr id="40" name="Freeform 39"/>
            <p:cNvSpPr/>
            <p:nvPr/>
          </p:nvSpPr>
          <p:spPr>
            <a:xfrm>
              <a:off x="1333041" y="4098275"/>
              <a:ext cx="815248" cy="143234"/>
            </a:xfrm>
            <a:custGeom>
              <a:avLst/>
              <a:gdLst>
                <a:gd name="connsiteX0" fmla="*/ 815248 w 815248"/>
                <a:gd name="connsiteY0" fmla="*/ 121185 h 143234"/>
                <a:gd name="connsiteX1" fmla="*/ 616945 w 815248"/>
                <a:gd name="connsiteY1" fmla="*/ 132202 h 143234"/>
                <a:gd name="connsiteX2" fmla="*/ 583894 w 815248"/>
                <a:gd name="connsiteY2" fmla="*/ 143219 h 143234"/>
                <a:gd name="connsiteX3" fmla="*/ 341523 w 815248"/>
                <a:gd name="connsiteY3" fmla="*/ 121185 h 143234"/>
                <a:gd name="connsiteX4" fmla="*/ 275422 w 815248"/>
                <a:gd name="connsiteY4" fmla="*/ 88135 h 143234"/>
                <a:gd name="connsiteX5" fmla="*/ 242371 w 815248"/>
                <a:gd name="connsiteY5" fmla="*/ 77118 h 143234"/>
                <a:gd name="connsiteX6" fmla="*/ 209320 w 815248"/>
                <a:gd name="connsiteY6" fmla="*/ 55084 h 143234"/>
                <a:gd name="connsiteX7" fmla="*/ 88135 w 815248"/>
                <a:gd name="connsiteY7" fmla="*/ 44067 h 143234"/>
                <a:gd name="connsiteX8" fmla="*/ 55084 w 815248"/>
                <a:gd name="connsiteY8" fmla="*/ 22033 h 143234"/>
                <a:gd name="connsiteX9" fmla="*/ 22034 w 815248"/>
                <a:gd name="connsiteY9" fmla="*/ 11017 h 143234"/>
                <a:gd name="connsiteX10" fmla="*/ 0 w 815248"/>
                <a:gd name="connsiteY10" fmla="*/ 0 h 14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5248" h="143234">
                  <a:moveTo>
                    <a:pt x="815248" y="121185"/>
                  </a:moveTo>
                  <a:cubicBezTo>
                    <a:pt x="749147" y="124857"/>
                    <a:pt x="682850" y="125925"/>
                    <a:pt x="616945" y="132202"/>
                  </a:cubicBezTo>
                  <a:cubicBezTo>
                    <a:pt x="605384" y="133303"/>
                    <a:pt x="595498" y="143683"/>
                    <a:pt x="583894" y="143219"/>
                  </a:cubicBezTo>
                  <a:cubicBezTo>
                    <a:pt x="502835" y="139977"/>
                    <a:pt x="422313" y="128530"/>
                    <a:pt x="341523" y="121185"/>
                  </a:cubicBezTo>
                  <a:cubicBezTo>
                    <a:pt x="258447" y="93493"/>
                    <a:pt x="360848" y="130848"/>
                    <a:pt x="275422" y="88135"/>
                  </a:cubicBezTo>
                  <a:cubicBezTo>
                    <a:pt x="265035" y="82942"/>
                    <a:pt x="252758" y="82311"/>
                    <a:pt x="242371" y="77118"/>
                  </a:cubicBezTo>
                  <a:cubicBezTo>
                    <a:pt x="230528" y="71197"/>
                    <a:pt x="222267" y="57858"/>
                    <a:pt x="209320" y="55084"/>
                  </a:cubicBezTo>
                  <a:cubicBezTo>
                    <a:pt x="169659" y="46585"/>
                    <a:pt x="128530" y="47739"/>
                    <a:pt x="88135" y="44067"/>
                  </a:cubicBezTo>
                  <a:cubicBezTo>
                    <a:pt x="77118" y="36722"/>
                    <a:pt x="66927" y="27954"/>
                    <a:pt x="55084" y="22033"/>
                  </a:cubicBezTo>
                  <a:cubicBezTo>
                    <a:pt x="44697" y="16840"/>
                    <a:pt x="32816" y="15330"/>
                    <a:pt x="22034" y="11017"/>
                  </a:cubicBezTo>
                  <a:cubicBezTo>
                    <a:pt x="14410" y="7967"/>
                    <a:pt x="7345" y="3672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024381" y="3788645"/>
              <a:ext cx="1084904" cy="1295399"/>
              <a:chOff x="219548" y="4173382"/>
              <a:chExt cx="1084904" cy="1295399"/>
            </a:xfrm>
          </p:grpSpPr>
          <p:pic>
            <p:nvPicPr>
              <p:cNvPr id="70" name="Picture 4" descr="Cartoon baby penguin Royalty Free Vector Image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89"/>
              <a:stretch/>
            </p:blipFill>
            <p:spPr bwMode="auto">
              <a:xfrm>
                <a:off x="219548" y="4173382"/>
                <a:ext cx="1084904" cy="1295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Title 1"/>
              <p:cNvSpPr txBox="1">
                <a:spLocks/>
              </p:cNvSpPr>
              <p:nvPr/>
            </p:nvSpPr>
            <p:spPr>
              <a:xfrm>
                <a:off x="381000" y="4533900"/>
                <a:ext cx="6096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</a:p>
            </p:txBody>
          </p:sp>
        </p:grpSp>
      </p:grpSp>
      <p:pic>
        <p:nvPicPr>
          <p:cNvPr id="7170" name="Picture 2" descr="Igloo With Penguins Theme Royalty Free Cliparts, Vectors, And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51" b="95743" l="32615" r="98154">
                        <a14:foregroundMark x1="88692" y1="52412" x2="95000" y2="71334"/>
                        <a14:foregroundMark x1="68385" y1="39640" x2="81923" y2="45128"/>
                        <a14:foregroundMark x1="43923" y1="59035" x2="53462" y2="43519"/>
                        <a14:foregroundMark x1="90923" y1="56291" x2="93692" y2="63482"/>
                        <a14:foregroundMark x1="95462" y1="74078" x2="96385" y2="82403"/>
                        <a14:foregroundMark x1="34462" y1="84106" x2="38077" y2="68496"/>
                        <a14:foregroundMark x1="34923" y1="74645" x2="38538" y2="68496"/>
                        <a14:foregroundMark x1="63385" y1="90255" x2="69692" y2="86850"/>
                        <a14:foregroundMark x1="78308" y1="86282" x2="89615" y2="86282"/>
                        <a14:foregroundMark x1="91846" y1="86850" x2="91846" y2="86850"/>
                        <a14:foregroundMark x1="39385" y1="67455" x2="41692" y2="66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7" t="29043"/>
          <a:stretch/>
        </p:blipFill>
        <p:spPr bwMode="auto">
          <a:xfrm>
            <a:off x="4964017" y="1060153"/>
            <a:ext cx="1508272" cy="12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gloo With Penguins Theme Royalty Free Cliparts, Vectors, And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51" b="95743" l="32615" r="98154">
                        <a14:foregroundMark x1="88692" y1="52412" x2="95000" y2="71334"/>
                        <a14:foregroundMark x1="68385" y1="39640" x2="81923" y2="45128"/>
                        <a14:foregroundMark x1="43923" y1="59035" x2="53462" y2="43519"/>
                        <a14:foregroundMark x1="90923" y1="56291" x2="93692" y2="63482"/>
                        <a14:foregroundMark x1="95462" y1="74078" x2="96385" y2="82403"/>
                        <a14:foregroundMark x1="34462" y1="84106" x2="38077" y2="68496"/>
                        <a14:foregroundMark x1="34923" y1="74645" x2="38538" y2="68496"/>
                        <a14:foregroundMark x1="63385" y1="90255" x2="69692" y2="86850"/>
                        <a14:foregroundMark x1="78308" y1="86282" x2="89615" y2="86282"/>
                        <a14:foregroundMark x1="91846" y1="86850" x2="91846" y2="86850"/>
                        <a14:foregroundMark x1="39385" y1="67455" x2="41692" y2="66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7" t="29043"/>
          <a:stretch/>
        </p:blipFill>
        <p:spPr bwMode="auto">
          <a:xfrm flipH="1">
            <a:off x="2612834" y="1060153"/>
            <a:ext cx="1508272" cy="12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gloo With Penguins Theme Royalty Free Cliparts, Vectors, And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51" b="95743" l="32615" r="98154">
                        <a14:foregroundMark x1="88692" y1="52412" x2="95000" y2="71334"/>
                        <a14:foregroundMark x1="68385" y1="39640" x2="81923" y2="45128"/>
                        <a14:foregroundMark x1="43923" y1="59035" x2="53462" y2="43519"/>
                        <a14:foregroundMark x1="90923" y1="56291" x2="93692" y2="63482"/>
                        <a14:foregroundMark x1="95462" y1="74078" x2="96385" y2="82403"/>
                        <a14:foregroundMark x1="34462" y1="84106" x2="38077" y2="68496"/>
                        <a14:foregroundMark x1="34923" y1="74645" x2="38538" y2="68496"/>
                        <a14:foregroundMark x1="63385" y1="90255" x2="69692" y2="86850"/>
                        <a14:foregroundMark x1="78308" y1="86282" x2="89615" y2="86282"/>
                        <a14:foregroundMark x1="91846" y1="86850" x2="91846" y2="86850"/>
                        <a14:foregroundMark x1="39385" y1="67455" x2="41692" y2="66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7" t="29043"/>
          <a:stretch/>
        </p:blipFill>
        <p:spPr bwMode="auto">
          <a:xfrm flipH="1">
            <a:off x="165148" y="2958952"/>
            <a:ext cx="1508272" cy="12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gloo With Penguins Theme Royalty Free Cliparts, Vectors, And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51" b="95743" l="32615" r="98154">
                        <a14:foregroundMark x1="88692" y1="52412" x2="95000" y2="71334"/>
                        <a14:foregroundMark x1="68385" y1="39640" x2="81923" y2="45128"/>
                        <a14:foregroundMark x1="43923" y1="59035" x2="53462" y2="43519"/>
                        <a14:foregroundMark x1="90923" y1="56291" x2="93692" y2="63482"/>
                        <a14:foregroundMark x1="95462" y1="74078" x2="96385" y2="82403"/>
                        <a14:foregroundMark x1="34462" y1="84106" x2="38077" y2="68496"/>
                        <a14:foregroundMark x1="34923" y1="74645" x2="38538" y2="68496"/>
                        <a14:foregroundMark x1="63385" y1="90255" x2="69692" y2="86850"/>
                        <a14:foregroundMark x1="78308" y1="86282" x2="89615" y2="86282"/>
                        <a14:foregroundMark x1="91846" y1="86850" x2="91846" y2="86850"/>
                        <a14:foregroundMark x1="39385" y1="67455" x2="41692" y2="66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7" t="29043"/>
          <a:stretch/>
        </p:blipFill>
        <p:spPr bwMode="auto">
          <a:xfrm flipH="1">
            <a:off x="805201" y="1593553"/>
            <a:ext cx="1508272" cy="12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gloo With Penguins Theme Royalty Free Cliparts, Vectors, And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51" b="95743" l="32615" r="98154">
                        <a14:foregroundMark x1="88692" y1="52412" x2="95000" y2="71334"/>
                        <a14:foregroundMark x1="68385" y1="39640" x2="81923" y2="45128"/>
                        <a14:foregroundMark x1="43923" y1="59035" x2="53462" y2="43519"/>
                        <a14:foregroundMark x1="90923" y1="56291" x2="93692" y2="63482"/>
                        <a14:foregroundMark x1="95462" y1="74078" x2="96385" y2="82403"/>
                        <a14:foregroundMark x1="34462" y1="84106" x2="38077" y2="68496"/>
                        <a14:foregroundMark x1="34923" y1="74645" x2="38538" y2="68496"/>
                        <a14:foregroundMark x1="63385" y1="90255" x2="69692" y2="86850"/>
                        <a14:foregroundMark x1="78308" y1="86282" x2="89615" y2="86282"/>
                        <a14:foregroundMark x1="91846" y1="86850" x2="91846" y2="86850"/>
                        <a14:foregroundMark x1="39385" y1="67455" x2="41692" y2="66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7" t="29043"/>
          <a:stretch/>
        </p:blipFill>
        <p:spPr bwMode="auto">
          <a:xfrm>
            <a:off x="6858000" y="1593553"/>
            <a:ext cx="1508272" cy="12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gloo With Penguins Theme Royalty Free Cliparts, Vectors, And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51" b="95743" l="32615" r="98154">
                        <a14:foregroundMark x1="88692" y1="52412" x2="95000" y2="71334"/>
                        <a14:foregroundMark x1="68385" y1="39640" x2="81923" y2="45128"/>
                        <a14:foregroundMark x1="43923" y1="59035" x2="53462" y2="43519"/>
                        <a14:foregroundMark x1="90923" y1="56291" x2="93692" y2="63482"/>
                        <a14:foregroundMark x1="95462" y1="74078" x2="96385" y2="82403"/>
                        <a14:foregroundMark x1="34462" y1="84106" x2="38077" y2="68496"/>
                        <a14:foregroundMark x1="34923" y1="74645" x2="38538" y2="68496"/>
                        <a14:foregroundMark x1="63385" y1="90255" x2="69692" y2="86850"/>
                        <a14:foregroundMark x1="78308" y1="86282" x2="89615" y2="86282"/>
                        <a14:foregroundMark x1="91846" y1="86850" x2="91846" y2="86850"/>
                        <a14:foregroundMark x1="39385" y1="67455" x2="41692" y2="66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7" t="29043"/>
          <a:stretch/>
        </p:blipFill>
        <p:spPr bwMode="auto">
          <a:xfrm>
            <a:off x="7349064" y="2958952"/>
            <a:ext cx="1508272" cy="128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14400" y="361950"/>
            <a:ext cx="699851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>
                <a:latin typeface="Arial" pitchFamily="34" charset="0"/>
                <a:cs typeface="Arial" pitchFamily="34" charset="0"/>
              </a:rPr>
              <a:t>Tìm nhà cho chim cánh cụt.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428971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-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0000"/>
                </a:solidFill>
              </a:rPr>
              <a:t>2. Hoạt động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410896" y="3739764"/>
            <a:ext cx="1084904" cy="1295399"/>
            <a:chOff x="3333919" y="3739764"/>
            <a:chExt cx="1084904" cy="1295399"/>
          </a:xfrm>
        </p:grpSpPr>
        <p:pic>
          <p:nvPicPr>
            <p:cNvPr id="16" name="Picture 4" descr="Cartoon baby penguin Royalty Free Vector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9"/>
            <a:stretch/>
          </p:blipFill>
          <p:spPr bwMode="auto">
            <a:xfrm>
              <a:off x="3333919" y="3739764"/>
              <a:ext cx="1084904" cy="1295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28153" y="4141883"/>
              <a:ext cx="60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81673" y="2840421"/>
            <a:ext cx="1331379" cy="336698"/>
          </a:xfrm>
          <a:prstGeom prst="roundRect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Mười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05202" y="1473052"/>
            <a:ext cx="1440578" cy="336698"/>
          </a:xfrm>
          <a:prstGeom prst="roundRect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Hai mươi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15610" y="1425204"/>
            <a:ext cx="1440578" cy="336698"/>
          </a:xfrm>
          <a:prstGeom prst="roundRect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Ba mươi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19510" y="2876550"/>
            <a:ext cx="1588724" cy="336698"/>
          </a:xfrm>
          <a:prstGeom prst="roundRect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Bốn mươi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590800" y="1038571"/>
            <a:ext cx="1588724" cy="336698"/>
          </a:xfrm>
          <a:prstGeom prst="roundRect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Năm mươi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958832" y="1025623"/>
            <a:ext cx="1588724" cy="336698"/>
          </a:xfrm>
          <a:prstGeom prst="roundRect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Sáu mươi</a:t>
            </a:r>
          </a:p>
        </p:txBody>
      </p:sp>
      <p:sp>
        <p:nvSpPr>
          <p:cNvPr id="42" name="Oval 41"/>
          <p:cNvSpPr/>
          <p:nvPr/>
        </p:nvSpPr>
        <p:spPr>
          <a:xfrm>
            <a:off x="152400" y="3837083"/>
            <a:ext cx="304800" cy="3048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62000" y="2324331"/>
            <a:ext cx="304800" cy="3048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2620179" y="1930251"/>
            <a:ext cx="304800" cy="3048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6258380" y="1851191"/>
            <a:ext cx="304800" cy="3048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8213872" y="2339102"/>
            <a:ext cx="304800" cy="3048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7" name="Oval 46"/>
          <p:cNvSpPr/>
          <p:nvPr/>
        </p:nvSpPr>
        <p:spPr>
          <a:xfrm>
            <a:off x="8591536" y="3795579"/>
            <a:ext cx="304800" cy="30480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78188" y="3700535"/>
            <a:ext cx="1557711" cy="1295399"/>
            <a:chOff x="6154096" y="3714750"/>
            <a:chExt cx="1557711" cy="1295399"/>
          </a:xfrm>
        </p:grpSpPr>
        <p:grpSp>
          <p:nvGrpSpPr>
            <p:cNvPr id="54" name="Group 53"/>
            <p:cNvGrpSpPr/>
            <p:nvPr/>
          </p:nvGrpSpPr>
          <p:grpSpPr>
            <a:xfrm>
              <a:off x="6154096" y="3714750"/>
              <a:ext cx="1084904" cy="1295399"/>
              <a:chOff x="6069931" y="3735862"/>
              <a:chExt cx="1084904" cy="1295399"/>
            </a:xfrm>
          </p:grpSpPr>
          <p:pic>
            <p:nvPicPr>
              <p:cNvPr id="55" name="Picture 4" descr="Cartoon baby penguin Royalty Free Vector Image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89"/>
              <a:stretch/>
            </p:blipFill>
            <p:spPr bwMode="auto">
              <a:xfrm>
                <a:off x="6069931" y="3735862"/>
                <a:ext cx="1084904" cy="1295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itle 1"/>
              <p:cNvSpPr txBox="1">
                <a:spLocks/>
              </p:cNvSpPr>
              <p:nvPr/>
            </p:nvSpPr>
            <p:spPr>
              <a:xfrm>
                <a:off x="6280532" y="4128574"/>
                <a:ext cx="6096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40</a:t>
                </a:r>
              </a:p>
            </p:txBody>
          </p:sp>
        </p:grpSp>
        <p:sp>
          <p:nvSpPr>
            <p:cNvPr id="48" name="Freeform 47"/>
            <p:cNvSpPr/>
            <p:nvPr/>
          </p:nvSpPr>
          <p:spPr>
            <a:xfrm>
              <a:off x="7205031" y="4120219"/>
              <a:ext cx="506776" cy="319579"/>
            </a:xfrm>
            <a:custGeom>
              <a:avLst/>
              <a:gdLst>
                <a:gd name="connsiteX0" fmla="*/ 0 w 506776"/>
                <a:gd name="connsiteY0" fmla="*/ 319579 h 319579"/>
                <a:gd name="connsiteX1" fmla="*/ 66102 w 506776"/>
                <a:gd name="connsiteY1" fmla="*/ 297545 h 319579"/>
                <a:gd name="connsiteX2" fmla="*/ 187287 w 506776"/>
                <a:gd name="connsiteY2" fmla="*/ 264494 h 319579"/>
                <a:gd name="connsiteX3" fmla="*/ 220338 w 506776"/>
                <a:gd name="connsiteY3" fmla="*/ 242461 h 319579"/>
                <a:gd name="connsiteX4" fmla="*/ 253388 w 506776"/>
                <a:gd name="connsiteY4" fmla="*/ 231444 h 319579"/>
                <a:gd name="connsiteX5" fmla="*/ 319489 w 506776"/>
                <a:gd name="connsiteY5" fmla="*/ 187376 h 319579"/>
                <a:gd name="connsiteX6" fmla="*/ 418641 w 506776"/>
                <a:gd name="connsiteY6" fmla="*/ 121275 h 319579"/>
                <a:gd name="connsiteX7" fmla="*/ 451692 w 506776"/>
                <a:gd name="connsiteY7" fmla="*/ 99241 h 319579"/>
                <a:gd name="connsiteX8" fmla="*/ 484742 w 506776"/>
                <a:gd name="connsiteY8" fmla="*/ 33140 h 319579"/>
                <a:gd name="connsiteX9" fmla="*/ 506776 w 506776"/>
                <a:gd name="connsiteY9" fmla="*/ 89 h 31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776" h="319579">
                  <a:moveTo>
                    <a:pt x="0" y="319579"/>
                  </a:moveTo>
                  <a:cubicBezTo>
                    <a:pt x="22034" y="312234"/>
                    <a:pt x="43695" y="303656"/>
                    <a:pt x="66102" y="297545"/>
                  </a:cubicBezTo>
                  <a:cubicBezTo>
                    <a:pt x="101125" y="287993"/>
                    <a:pt x="156553" y="284982"/>
                    <a:pt x="187287" y="264494"/>
                  </a:cubicBezTo>
                  <a:cubicBezTo>
                    <a:pt x="198304" y="257150"/>
                    <a:pt x="208495" y="248382"/>
                    <a:pt x="220338" y="242461"/>
                  </a:cubicBezTo>
                  <a:cubicBezTo>
                    <a:pt x="230725" y="237268"/>
                    <a:pt x="243237" y="237084"/>
                    <a:pt x="253388" y="231444"/>
                  </a:cubicBezTo>
                  <a:cubicBezTo>
                    <a:pt x="276537" y="218583"/>
                    <a:pt x="297455" y="202065"/>
                    <a:pt x="319489" y="187376"/>
                  </a:cubicBezTo>
                  <a:lnTo>
                    <a:pt x="418641" y="121275"/>
                  </a:lnTo>
                  <a:lnTo>
                    <a:pt x="451692" y="99241"/>
                  </a:lnTo>
                  <a:cubicBezTo>
                    <a:pt x="479385" y="16166"/>
                    <a:pt x="442029" y="118569"/>
                    <a:pt x="484742" y="33140"/>
                  </a:cubicBezTo>
                  <a:cubicBezTo>
                    <a:pt x="503009" y="-3395"/>
                    <a:pt x="482221" y="89"/>
                    <a:pt x="506776" y="8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55904" y="2170323"/>
            <a:ext cx="2468696" cy="1620627"/>
            <a:chOff x="3855904" y="2170323"/>
            <a:chExt cx="2468696" cy="1620627"/>
          </a:xfrm>
        </p:grpSpPr>
        <p:grpSp>
          <p:nvGrpSpPr>
            <p:cNvPr id="30" name="Group 29"/>
            <p:cNvGrpSpPr/>
            <p:nvPr/>
          </p:nvGrpSpPr>
          <p:grpSpPr>
            <a:xfrm>
              <a:off x="5239696" y="2495551"/>
              <a:ext cx="1084904" cy="1295399"/>
              <a:chOff x="5239696" y="2495551"/>
              <a:chExt cx="1084904" cy="1295399"/>
            </a:xfrm>
          </p:grpSpPr>
          <p:pic>
            <p:nvPicPr>
              <p:cNvPr id="17" name="Picture 4" descr="Cartoon baby penguin Royalty Free Vector Image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89"/>
              <a:stretch/>
            </p:blipFill>
            <p:spPr bwMode="auto">
              <a:xfrm>
                <a:off x="5239696" y="2495551"/>
                <a:ext cx="1084904" cy="1295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5448394" y="2911666"/>
                <a:ext cx="6096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</p:grpSp>
        <p:sp>
          <p:nvSpPr>
            <p:cNvPr id="49" name="Freeform 48"/>
            <p:cNvSpPr/>
            <p:nvPr/>
          </p:nvSpPr>
          <p:spPr>
            <a:xfrm>
              <a:off x="3855904" y="2170323"/>
              <a:ext cx="1454226" cy="727113"/>
            </a:xfrm>
            <a:custGeom>
              <a:avLst/>
              <a:gdLst>
                <a:gd name="connsiteX0" fmla="*/ 1454226 w 1454226"/>
                <a:gd name="connsiteY0" fmla="*/ 727113 h 727113"/>
                <a:gd name="connsiteX1" fmla="*/ 1399142 w 1454226"/>
                <a:gd name="connsiteY1" fmla="*/ 694063 h 727113"/>
                <a:gd name="connsiteX2" fmla="*/ 1333041 w 1454226"/>
                <a:gd name="connsiteY2" fmla="*/ 683046 h 727113"/>
                <a:gd name="connsiteX3" fmla="*/ 1288973 w 1454226"/>
                <a:gd name="connsiteY3" fmla="*/ 672029 h 727113"/>
                <a:gd name="connsiteX4" fmla="*/ 1222872 w 1454226"/>
                <a:gd name="connsiteY4" fmla="*/ 649995 h 727113"/>
                <a:gd name="connsiteX5" fmla="*/ 1123720 w 1454226"/>
                <a:gd name="connsiteY5" fmla="*/ 583894 h 727113"/>
                <a:gd name="connsiteX6" fmla="*/ 1057619 w 1454226"/>
                <a:gd name="connsiteY6" fmla="*/ 539826 h 727113"/>
                <a:gd name="connsiteX7" fmla="*/ 991518 w 1454226"/>
                <a:gd name="connsiteY7" fmla="*/ 484742 h 727113"/>
                <a:gd name="connsiteX8" fmla="*/ 892366 w 1454226"/>
                <a:gd name="connsiteY8" fmla="*/ 407624 h 727113"/>
                <a:gd name="connsiteX9" fmla="*/ 826265 w 1454226"/>
                <a:gd name="connsiteY9" fmla="*/ 363557 h 727113"/>
                <a:gd name="connsiteX10" fmla="*/ 793214 w 1454226"/>
                <a:gd name="connsiteY10" fmla="*/ 341523 h 727113"/>
                <a:gd name="connsiteX11" fmla="*/ 749147 w 1454226"/>
                <a:gd name="connsiteY11" fmla="*/ 330506 h 727113"/>
                <a:gd name="connsiteX12" fmla="*/ 627961 w 1454226"/>
                <a:gd name="connsiteY12" fmla="*/ 253388 h 727113"/>
                <a:gd name="connsiteX13" fmla="*/ 528809 w 1454226"/>
                <a:gd name="connsiteY13" fmla="*/ 220337 h 727113"/>
                <a:gd name="connsiteX14" fmla="*/ 429657 w 1454226"/>
                <a:gd name="connsiteY14" fmla="*/ 187287 h 727113"/>
                <a:gd name="connsiteX15" fmla="*/ 396607 w 1454226"/>
                <a:gd name="connsiteY15" fmla="*/ 176270 h 727113"/>
                <a:gd name="connsiteX16" fmla="*/ 363556 w 1454226"/>
                <a:gd name="connsiteY16" fmla="*/ 154236 h 727113"/>
                <a:gd name="connsiteX17" fmla="*/ 286438 w 1454226"/>
                <a:gd name="connsiteY17" fmla="*/ 132202 h 727113"/>
                <a:gd name="connsiteX18" fmla="*/ 220337 w 1454226"/>
                <a:gd name="connsiteY18" fmla="*/ 110169 h 727113"/>
                <a:gd name="connsiteX19" fmla="*/ 154236 w 1454226"/>
                <a:gd name="connsiteY19" fmla="*/ 88135 h 727113"/>
                <a:gd name="connsiteX20" fmla="*/ 77118 w 1454226"/>
                <a:gd name="connsiteY20" fmla="*/ 55084 h 727113"/>
                <a:gd name="connsiteX21" fmla="*/ 44067 w 1454226"/>
                <a:gd name="connsiteY21" fmla="*/ 33050 h 727113"/>
                <a:gd name="connsiteX22" fmla="*/ 11016 w 1454226"/>
                <a:gd name="connsiteY22" fmla="*/ 22034 h 727113"/>
                <a:gd name="connsiteX23" fmla="*/ 0 w 1454226"/>
                <a:gd name="connsiteY23" fmla="*/ 0 h 72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4226" h="727113">
                  <a:moveTo>
                    <a:pt x="1454226" y="727113"/>
                  </a:moveTo>
                  <a:cubicBezTo>
                    <a:pt x="1435865" y="716096"/>
                    <a:pt x="1419266" y="701381"/>
                    <a:pt x="1399142" y="694063"/>
                  </a:cubicBezTo>
                  <a:cubicBezTo>
                    <a:pt x="1378149" y="686429"/>
                    <a:pt x="1354945" y="687427"/>
                    <a:pt x="1333041" y="683046"/>
                  </a:cubicBezTo>
                  <a:cubicBezTo>
                    <a:pt x="1318194" y="680076"/>
                    <a:pt x="1303476" y="676380"/>
                    <a:pt x="1288973" y="672029"/>
                  </a:cubicBezTo>
                  <a:cubicBezTo>
                    <a:pt x="1266727" y="665355"/>
                    <a:pt x="1222872" y="649995"/>
                    <a:pt x="1222872" y="649995"/>
                  </a:cubicBezTo>
                  <a:cubicBezTo>
                    <a:pt x="1142233" y="589515"/>
                    <a:pt x="1217221" y="643395"/>
                    <a:pt x="1123720" y="583894"/>
                  </a:cubicBezTo>
                  <a:cubicBezTo>
                    <a:pt x="1101379" y="569677"/>
                    <a:pt x="1076344" y="558551"/>
                    <a:pt x="1057619" y="539826"/>
                  </a:cubicBezTo>
                  <a:cubicBezTo>
                    <a:pt x="961050" y="443260"/>
                    <a:pt x="1083554" y="561440"/>
                    <a:pt x="991518" y="484742"/>
                  </a:cubicBezTo>
                  <a:cubicBezTo>
                    <a:pt x="887974" y="398454"/>
                    <a:pt x="1059417" y="518991"/>
                    <a:pt x="892366" y="407624"/>
                  </a:cubicBezTo>
                  <a:lnTo>
                    <a:pt x="826265" y="363557"/>
                  </a:lnTo>
                  <a:cubicBezTo>
                    <a:pt x="815248" y="356212"/>
                    <a:pt x="806059" y="344734"/>
                    <a:pt x="793214" y="341523"/>
                  </a:cubicBezTo>
                  <a:lnTo>
                    <a:pt x="749147" y="330506"/>
                  </a:lnTo>
                  <a:cubicBezTo>
                    <a:pt x="710274" y="301351"/>
                    <a:pt x="673618" y="271651"/>
                    <a:pt x="627961" y="253388"/>
                  </a:cubicBezTo>
                  <a:cubicBezTo>
                    <a:pt x="627953" y="253385"/>
                    <a:pt x="545338" y="225847"/>
                    <a:pt x="528809" y="220337"/>
                  </a:cubicBezTo>
                  <a:lnTo>
                    <a:pt x="429657" y="187287"/>
                  </a:lnTo>
                  <a:cubicBezTo>
                    <a:pt x="418640" y="183615"/>
                    <a:pt x="406269" y="182712"/>
                    <a:pt x="396607" y="176270"/>
                  </a:cubicBezTo>
                  <a:cubicBezTo>
                    <a:pt x="385590" y="168925"/>
                    <a:pt x="375399" y="160158"/>
                    <a:pt x="363556" y="154236"/>
                  </a:cubicBezTo>
                  <a:cubicBezTo>
                    <a:pt x="345043" y="144979"/>
                    <a:pt x="304088" y="137497"/>
                    <a:pt x="286438" y="132202"/>
                  </a:cubicBezTo>
                  <a:cubicBezTo>
                    <a:pt x="264192" y="125528"/>
                    <a:pt x="242371" y="117513"/>
                    <a:pt x="220337" y="110169"/>
                  </a:cubicBezTo>
                  <a:cubicBezTo>
                    <a:pt x="220336" y="110169"/>
                    <a:pt x="154237" y="88136"/>
                    <a:pt x="154236" y="88135"/>
                  </a:cubicBezTo>
                  <a:cubicBezTo>
                    <a:pt x="108587" y="57702"/>
                    <a:pt x="134030" y="69312"/>
                    <a:pt x="77118" y="55084"/>
                  </a:cubicBezTo>
                  <a:cubicBezTo>
                    <a:pt x="66101" y="47739"/>
                    <a:pt x="55910" y="38971"/>
                    <a:pt x="44067" y="33050"/>
                  </a:cubicBezTo>
                  <a:cubicBezTo>
                    <a:pt x="33680" y="27857"/>
                    <a:pt x="20306" y="29002"/>
                    <a:pt x="11016" y="22034"/>
                  </a:cubicBezTo>
                  <a:cubicBezTo>
                    <a:pt x="4447" y="17107"/>
                    <a:pt x="3672" y="734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09285" y="2214326"/>
            <a:ext cx="2145761" cy="1521312"/>
            <a:chOff x="3109285" y="2214326"/>
            <a:chExt cx="2145761" cy="1521312"/>
          </a:xfrm>
        </p:grpSpPr>
        <p:grpSp>
          <p:nvGrpSpPr>
            <p:cNvPr id="31" name="Group 30"/>
            <p:cNvGrpSpPr/>
            <p:nvPr/>
          </p:nvGrpSpPr>
          <p:grpSpPr>
            <a:xfrm>
              <a:off x="3109285" y="2440239"/>
              <a:ext cx="1084904" cy="1295399"/>
              <a:chOff x="3109285" y="2440239"/>
              <a:chExt cx="1084904" cy="1295399"/>
            </a:xfrm>
          </p:grpSpPr>
          <p:pic>
            <p:nvPicPr>
              <p:cNvPr id="15" name="Picture 4" descr="Cartoon baby penguin Royalty Free Vector Image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89"/>
              <a:stretch/>
            </p:blipFill>
            <p:spPr bwMode="auto">
              <a:xfrm>
                <a:off x="3109285" y="2440239"/>
                <a:ext cx="1084904" cy="1295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itle 1"/>
              <p:cNvSpPr txBox="1">
                <a:spLocks/>
              </p:cNvSpPr>
              <p:nvPr/>
            </p:nvSpPr>
            <p:spPr>
              <a:xfrm>
                <a:off x="3311885" y="2838561"/>
                <a:ext cx="6096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60</a:t>
                </a:r>
              </a:p>
            </p:txBody>
          </p:sp>
        </p:grpSp>
        <p:sp>
          <p:nvSpPr>
            <p:cNvPr id="50" name="Freeform 49"/>
            <p:cNvSpPr/>
            <p:nvPr/>
          </p:nvSpPr>
          <p:spPr>
            <a:xfrm>
              <a:off x="4098275" y="2214326"/>
              <a:ext cx="1156771" cy="936498"/>
            </a:xfrm>
            <a:custGeom>
              <a:avLst/>
              <a:gdLst>
                <a:gd name="connsiteX0" fmla="*/ 0 w 1156771"/>
                <a:gd name="connsiteY0" fmla="*/ 936498 h 936498"/>
                <a:gd name="connsiteX1" fmla="*/ 77118 w 1156771"/>
                <a:gd name="connsiteY1" fmla="*/ 903447 h 936498"/>
                <a:gd name="connsiteX2" fmla="*/ 154236 w 1156771"/>
                <a:gd name="connsiteY2" fmla="*/ 870397 h 936498"/>
                <a:gd name="connsiteX3" fmla="*/ 198303 w 1156771"/>
                <a:gd name="connsiteY3" fmla="*/ 848363 h 936498"/>
                <a:gd name="connsiteX4" fmla="*/ 231354 w 1156771"/>
                <a:gd name="connsiteY4" fmla="*/ 826329 h 936498"/>
                <a:gd name="connsiteX5" fmla="*/ 275421 w 1156771"/>
                <a:gd name="connsiteY5" fmla="*/ 815313 h 936498"/>
                <a:gd name="connsiteX6" fmla="*/ 308472 w 1156771"/>
                <a:gd name="connsiteY6" fmla="*/ 782262 h 936498"/>
                <a:gd name="connsiteX7" fmla="*/ 429658 w 1156771"/>
                <a:gd name="connsiteY7" fmla="*/ 716161 h 936498"/>
                <a:gd name="connsiteX8" fmla="*/ 495759 w 1156771"/>
                <a:gd name="connsiteY8" fmla="*/ 650060 h 936498"/>
                <a:gd name="connsiteX9" fmla="*/ 572877 w 1156771"/>
                <a:gd name="connsiteY9" fmla="*/ 594975 h 936498"/>
                <a:gd name="connsiteX10" fmla="*/ 594911 w 1156771"/>
                <a:gd name="connsiteY10" fmla="*/ 561925 h 936498"/>
                <a:gd name="connsiteX11" fmla="*/ 661012 w 1156771"/>
                <a:gd name="connsiteY11" fmla="*/ 517857 h 936498"/>
                <a:gd name="connsiteX12" fmla="*/ 705079 w 1156771"/>
                <a:gd name="connsiteY12" fmla="*/ 451756 h 936498"/>
                <a:gd name="connsiteX13" fmla="*/ 738130 w 1156771"/>
                <a:gd name="connsiteY13" fmla="*/ 418705 h 936498"/>
                <a:gd name="connsiteX14" fmla="*/ 760164 w 1156771"/>
                <a:gd name="connsiteY14" fmla="*/ 374638 h 936498"/>
                <a:gd name="connsiteX15" fmla="*/ 793214 w 1156771"/>
                <a:gd name="connsiteY15" fmla="*/ 341587 h 936498"/>
                <a:gd name="connsiteX16" fmla="*/ 815248 w 1156771"/>
                <a:gd name="connsiteY16" fmla="*/ 308537 h 936498"/>
                <a:gd name="connsiteX17" fmla="*/ 848298 w 1156771"/>
                <a:gd name="connsiteY17" fmla="*/ 275486 h 936498"/>
                <a:gd name="connsiteX18" fmla="*/ 870332 w 1156771"/>
                <a:gd name="connsiteY18" fmla="*/ 242435 h 936498"/>
                <a:gd name="connsiteX19" fmla="*/ 903383 w 1156771"/>
                <a:gd name="connsiteY19" fmla="*/ 220402 h 936498"/>
                <a:gd name="connsiteX20" fmla="*/ 925417 w 1156771"/>
                <a:gd name="connsiteY20" fmla="*/ 187351 h 936498"/>
                <a:gd name="connsiteX21" fmla="*/ 958467 w 1156771"/>
                <a:gd name="connsiteY21" fmla="*/ 165317 h 936498"/>
                <a:gd name="connsiteX22" fmla="*/ 991518 w 1156771"/>
                <a:gd name="connsiteY22" fmla="*/ 132267 h 936498"/>
                <a:gd name="connsiteX23" fmla="*/ 1024568 w 1156771"/>
                <a:gd name="connsiteY23" fmla="*/ 110233 h 936498"/>
                <a:gd name="connsiteX24" fmla="*/ 1057619 w 1156771"/>
                <a:gd name="connsiteY24" fmla="*/ 77182 h 936498"/>
                <a:gd name="connsiteX25" fmla="*/ 1123720 w 1156771"/>
                <a:gd name="connsiteY25" fmla="*/ 33115 h 936498"/>
                <a:gd name="connsiteX26" fmla="*/ 1156771 w 1156771"/>
                <a:gd name="connsiteY26" fmla="*/ 64 h 93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56771" h="936498">
                  <a:moveTo>
                    <a:pt x="0" y="936498"/>
                  </a:moveTo>
                  <a:cubicBezTo>
                    <a:pt x="25706" y="925481"/>
                    <a:pt x="52103" y="915954"/>
                    <a:pt x="77118" y="903447"/>
                  </a:cubicBezTo>
                  <a:cubicBezTo>
                    <a:pt x="153197" y="865408"/>
                    <a:pt x="62523" y="893325"/>
                    <a:pt x="154236" y="870397"/>
                  </a:cubicBezTo>
                  <a:cubicBezTo>
                    <a:pt x="168925" y="863052"/>
                    <a:pt x="184044" y="856511"/>
                    <a:pt x="198303" y="848363"/>
                  </a:cubicBezTo>
                  <a:cubicBezTo>
                    <a:pt x="209799" y="841794"/>
                    <a:pt x="219184" y="831545"/>
                    <a:pt x="231354" y="826329"/>
                  </a:cubicBezTo>
                  <a:cubicBezTo>
                    <a:pt x="245271" y="820365"/>
                    <a:pt x="260732" y="818985"/>
                    <a:pt x="275421" y="815313"/>
                  </a:cubicBezTo>
                  <a:cubicBezTo>
                    <a:pt x="286438" y="804296"/>
                    <a:pt x="295327" y="790627"/>
                    <a:pt x="308472" y="782262"/>
                  </a:cubicBezTo>
                  <a:cubicBezTo>
                    <a:pt x="330608" y="768175"/>
                    <a:pt x="400656" y="741940"/>
                    <a:pt x="429658" y="716161"/>
                  </a:cubicBezTo>
                  <a:cubicBezTo>
                    <a:pt x="452948" y="695459"/>
                    <a:pt x="470831" y="668756"/>
                    <a:pt x="495759" y="650060"/>
                  </a:cubicBezTo>
                  <a:cubicBezTo>
                    <a:pt x="550419" y="609064"/>
                    <a:pt x="524548" y="627194"/>
                    <a:pt x="572877" y="594975"/>
                  </a:cubicBezTo>
                  <a:cubicBezTo>
                    <a:pt x="580222" y="583958"/>
                    <a:pt x="584946" y="570644"/>
                    <a:pt x="594911" y="561925"/>
                  </a:cubicBezTo>
                  <a:cubicBezTo>
                    <a:pt x="614840" y="544487"/>
                    <a:pt x="661012" y="517857"/>
                    <a:pt x="661012" y="517857"/>
                  </a:cubicBezTo>
                  <a:cubicBezTo>
                    <a:pt x="675701" y="495823"/>
                    <a:pt x="686354" y="470481"/>
                    <a:pt x="705079" y="451756"/>
                  </a:cubicBezTo>
                  <a:cubicBezTo>
                    <a:pt x="716096" y="440739"/>
                    <a:pt x="729074" y="431383"/>
                    <a:pt x="738130" y="418705"/>
                  </a:cubicBezTo>
                  <a:cubicBezTo>
                    <a:pt x="747676" y="405341"/>
                    <a:pt x="750618" y="388002"/>
                    <a:pt x="760164" y="374638"/>
                  </a:cubicBezTo>
                  <a:cubicBezTo>
                    <a:pt x="769220" y="361960"/>
                    <a:pt x="783240" y="353556"/>
                    <a:pt x="793214" y="341587"/>
                  </a:cubicBezTo>
                  <a:cubicBezTo>
                    <a:pt x="801690" y="331415"/>
                    <a:pt x="806772" y="318709"/>
                    <a:pt x="815248" y="308537"/>
                  </a:cubicBezTo>
                  <a:cubicBezTo>
                    <a:pt x="825222" y="296568"/>
                    <a:pt x="838324" y="287455"/>
                    <a:pt x="848298" y="275486"/>
                  </a:cubicBezTo>
                  <a:cubicBezTo>
                    <a:pt x="856774" y="265314"/>
                    <a:pt x="860969" y="251798"/>
                    <a:pt x="870332" y="242435"/>
                  </a:cubicBezTo>
                  <a:cubicBezTo>
                    <a:pt x="879695" y="233073"/>
                    <a:pt x="892366" y="227746"/>
                    <a:pt x="903383" y="220402"/>
                  </a:cubicBezTo>
                  <a:cubicBezTo>
                    <a:pt x="910728" y="209385"/>
                    <a:pt x="916054" y="196714"/>
                    <a:pt x="925417" y="187351"/>
                  </a:cubicBezTo>
                  <a:cubicBezTo>
                    <a:pt x="934779" y="177988"/>
                    <a:pt x="948295" y="173793"/>
                    <a:pt x="958467" y="165317"/>
                  </a:cubicBezTo>
                  <a:cubicBezTo>
                    <a:pt x="970436" y="155343"/>
                    <a:pt x="979549" y="142241"/>
                    <a:pt x="991518" y="132267"/>
                  </a:cubicBezTo>
                  <a:cubicBezTo>
                    <a:pt x="1001690" y="123791"/>
                    <a:pt x="1014396" y="118709"/>
                    <a:pt x="1024568" y="110233"/>
                  </a:cubicBezTo>
                  <a:cubicBezTo>
                    <a:pt x="1036537" y="100259"/>
                    <a:pt x="1045321" y="86747"/>
                    <a:pt x="1057619" y="77182"/>
                  </a:cubicBezTo>
                  <a:cubicBezTo>
                    <a:pt x="1078522" y="60924"/>
                    <a:pt x="1123720" y="33115"/>
                    <a:pt x="1123720" y="33115"/>
                  </a:cubicBezTo>
                  <a:cubicBezTo>
                    <a:pt x="1147791" y="-2992"/>
                    <a:pt x="1132513" y="64"/>
                    <a:pt x="1156771" y="6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59737" y="3714750"/>
            <a:ext cx="1084904" cy="1295399"/>
            <a:chOff x="6069931" y="3735862"/>
            <a:chExt cx="1084904" cy="1295399"/>
          </a:xfrm>
        </p:grpSpPr>
        <p:pic>
          <p:nvPicPr>
            <p:cNvPr id="18" name="Picture 4" descr="Cartoon baby penguin Royalty Free Vector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9"/>
            <a:stretch/>
          </p:blipFill>
          <p:spPr bwMode="auto">
            <a:xfrm>
              <a:off x="6069931" y="3735862"/>
              <a:ext cx="1084904" cy="1295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itle 1"/>
            <p:cNvSpPr txBox="1">
              <a:spLocks/>
            </p:cNvSpPr>
            <p:nvPr/>
          </p:nvSpPr>
          <p:spPr>
            <a:xfrm>
              <a:off x="6280532" y="4128574"/>
              <a:ext cx="60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58696" y="2666082"/>
            <a:ext cx="2337111" cy="2365179"/>
            <a:chOff x="4858696" y="2666082"/>
            <a:chExt cx="2337111" cy="2365179"/>
          </a:xfrm>
        </p:grpSpPr>
        <p:grpSp>
          <p:nvGrpSpPr>
            <p:cNvPr id="28" name="Group 27"/>
            <p:cNvGrpSpPr/>
            <p:nvPr/>
          </p:nvGrpSpPr>
          <p:grpSpPr>
            <a:xfrm>
              <a:off x="4858696" y="3735862"/>
              <a:ext cx="1084904" cy="1295399"/>
              <a:chOff x="4784920" y="3735862"/>
              <a:chExt cx="1084904" cy="1295399"/>
            </a:xfrm>
          </p:grpSpPr>
          <p:pic>
            <p:nvPicPr>
              <p:cNvPr id="19" name="Picture 4" descr="Cartoon baby penguin Royalty Free Vector Image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89"/>
              <a:stretch/>
            </p:blipFill>
            <p:spPr bwMode="auto">
              <a:xfrm>
                <a:off x="4784920" y="3735862"/>
                <a:ext cx="1084904" cy="1295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itle 1"/>
              <p:cNvSpPr txBox="1">
                <a:spLocks/>
              </p:cNvSpPr>
              <p:nvPr/>
            </p:nvSpPr>
            <p:spPr>
              <a:xfrm>
                <a:off x="4986051" y="4129720"/>
                <a:ext cx="6096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30</a:t>
                </a:r>
              </a:p>
            </p:txBody>
          </p:sp>
        </p:grpSp>
        <p:sp>
          <p:nvSpPr>
            <p:cNvPr id="41" name="Freeform 40"/>
            <p:cNvSpPr/>
            <p:nvPr/>
          </p:nvSpPr>
          <p:spPr>
            <a:xfrm>
              <a:off x="5761822" y="2666082"/>
              <a:ext cx="1433985" cy="1476260"/>
            </a:xfrm>
            <a:custGeom>
              <a:avLst/>
              <a:gdLst>
                <a:gd name="connsiteX0" fmla="*/ 0 w 1433985"/>
                <a:gd name="connsiteY0" fmla="*/ 1476260 h 1476260"/>
                <a:gd name="connsiteX1" fmla="*/ 55084 w 1433985"/>
                <a:gd name="connsiteY1" fmla="*/ 1432193 h 1476260"/>
                <a:gd name="connsiteX2" fmla="*/ 110168 w 1433985"/>
                <a:gd name="connsiteY2" fmla="*/ 1421176 h 1476260"/>
                <a:gd name="connsiteX3" fmla="*/ 154236 w 1433985"/>
                <a:gd name="connsiteY3" fmla="*/ 1410159 h 1476260"/>
                <a:gd name="connsiteX4" fmla="*/ 253388 w 1433985"/>
                <a:gd name="connsiteY4" fmla="*/ 1366091 h 1476260"/>
                <a:gd name="connsiteX5" fmla="*/ 319489 w 1433985"/>
                <a:gd name="connsiteY5" fmla="*/ 1344058 h 1476260"/>
                <a:gd name="connsiteX6" fmla="*/ 385590 w 1433985"/>
                <a:gd name="connsiteY6" fmla="*/ 1299990 h 1476260"/>
                <a:gd name="connsiteX7" fmla="*/ 451691 w 1433985"/>
                <a:gd name="connsiteY7" fmla="*/ 1222872 h 1476260"/>
                <a:gd name="connsiteX8" fmla="*/ 550843 w 1433985"/>
                <a:gd name="connsiteY8" fmla="*/ 1145754 h 1476260"/>
                <a:gd name="connsiteX9" fmla="*/ 572877 w 1433985"/>
                <a:gd name="connsiteY9" fmla="*/ 1112704 h 1476260"/>
                <a:gd name="connsiteX10" fmla="*/ 638978 w 1433985"/>
                <a:gd name="connsiteY10" fmla="*/ 1046602 h 1476260"/>
                <a:gd name="connsiteX11" fmla="*/ 705079 w 1433985"/>
                <a:gd name="connsiteY11" fmla="*/ 958467 h 1476260"/>
                <a:gd name="connsiteX12" fmla="*/ 749147 w 1433985"/>
                <a:gd name="connsiteY12" fmla="*/ 892366 h 1476260"/>
                <a:gd name="connsiteX13" fmla="*/ 771180 w 1433985"/>
                <a:gd name="connsiteY13" fmla="*/ 859316 h 1476260"/>
                <a:gd name="connsiteX14" fmla="*/ 793214 w 1433985"/>
                <a:gd name="connsiteY14" fmla="*/ 815248 h 1476260"/>
                <a:gd name="connsiteX15" fmla="*/ 815248 w 1433985"/>
                <a:gd name="connsiteY15" fmla="*/ 782198 h 1476260"/>
                <a:gd name="connsiteX16" fmla="*/ 837282 w 1433985"/>
                <a:gd name="connsiteY16" fmla="*/ 738130 h 1476260"/>
                <a:gd name="connsiteX17" fmla="*/ 859315 w 1433985"/>
                <a:gd name="connsiteY17" fmla="*/ 705079 h 1476260"/>
                <a:gd name="connsiteX18" fmla="*/ 870332 w 1433985"/>
                <a:gd name="connsiteY18" fmla="*/ 672029 h 1476260"/>
                <a:gd name="connsiteX19" fmla="*/ 903383 w 1433985"/>
                <a:gd name="connsiteY19" fmla="*/ 649995 h 1476260"/>
                <a:gd name="connsiteX20" fmla="*/ 914400 w 1433985"/>
                <a:gd name="connsiteY20" fmla="*/ 616945 h 1476260"/>
                <a:gd name="connsiteX21" fmla="*/ 947450 w 1433985"/>
                <a:gd name="connsiteY21" fmla="*/ 583894 h 1476260"/>
                <a:gd name="connsiteX22" fmla="*/ 969484 w 1433985"/>
                <a:gd name="connsiteY22" fmla="*/ 550843 h 1476260"/>
                <a:gd name="connsiteX23" fmla="*/ 1046602 w 1433985"/>
                <a:gd name="connsiteY23" fmla="*/ 462708 h 1476260"/>
                <a:gd name="connsiteX24" fmla="*/ 1079653 w 1433985"/>
                <a:gd name="connsiteY24" fmla="*/ 418641 h 1476260"/>
                <a:gd name="connsiteX25" fmla="*/ 1112703 w 1433985"/>
                <a:gd name="connsiteY25" fmla="*/ 396607 h 1476260"/>
                <a:gd name="connsiteX26" fmla="*/ 1167788 w 1433985"/>
                <a:gd name="connsiteY26" fmla="*/ 363557 h 1476260"/>
                <a:gd name="connsiteX27" fmla="*/ 1244906 w 1433985"/>
                <a:gd name="connsiteY27" fmla="*/ 297455 h 1476260"/>
                <a:gd name="connsiteX28" fmla="*/ 1277956 w 1433985"/>
                <a:gd name="connsiteY28" fmla="*/ 275422 h 1476260"/>
                <a:gd name="connsiteX29" fmla="*/ 1299990 w 1433985"/>
                <a:gd name="connsiteY29" fmla="*/ 242371 h 1476260"/>
                <a:gd name="connsiteX30" fmla="*/ 1333041 w 1433985"/>
                <a:gd name="connsiteY30" fmla="*/ 231354 h 1476260"/>
                <a:gd name="connsiteX31" fmla="*/ 1344058 w 1433985"/>
                <a:gd name="connsiteY31" fmla="*/ 198304 h 1476260"/>
                <a:gd name="connsiteX32" fmla="*/ 1377108 w 1433985"/>
                <a:gd name="connsiteY32" fmla="*/ 165253 h 1476260"/>
                <a:gd name="connsiteX33" fmla="*/ 1399142 w 1433985"/>
                <a:gd name="connsiteY33" fmla="*/ 110169 h 1476260"/>
                <a:gd name="connsiteX34" fmla="*/ 1410159 w 1433985"/>
                <a:gd name="connsiteY34" fmla="*/ 77118 h 1476260"/>
                <a:gd name="connsiteX35" fmla="*/ 1432192 w 1433985"/>
                <a:gd name="connsiteY35" fmla="*/ 44067 h 1476260"/>
                <a:gd name="connsiteX36" fmla="*/ 1432192 w 1433985"/>
                <a:gd name="connsiteY36" fmla="*/ 0 h 147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33985" h="1476260">
                  <a:moveTo>
                    <a:pt x="0" y="1476260"/>
                  </a:moveTo>
                  <a:cubicBezTo>
                    <a:pt x="18361" y="1461571"/>
                    <a:pt x="34052" y="1442709"/>
                    <a:pt x="55084" y="1432193"/>
                  </a:cubicBezTo>
                  <a:cubicBezTo>
                    <a:pt x="71832" y="1423819"/>
                    <a:pt x="91889" y="1425238"/>
                    <a:pt x="110168" y="1421176"/>
                  </a:cubicBezTo>
                  <a:cubicBezTo>
                    <a:pt x="124949" y="1417891"/>
                    <a:pt x="139872" y="1414947"/>
                    <a:pt x="154236" y="1410159"/>
                  </a:cubicBezTo>
                  <a:cubicBezTo>
                    <a:pt x="265788" y="1372975"/>
                    <a:pt x="157401" y="1404485"/>
                    <a:pt x="253388" y="1366091"/>
                  </a:cubicBezTo>
                  <a:cubicBezTo>
                    <a:pt x="274952" y="1357465"/>
                    <a:pt x="297455" y="1351402"/>
                    <a:pt x="319489" y="1344058"/>
                  </a:cubicBezTo>
                  <a:cubicBezTo>
                    <a:pt x="341523" y="1329369"/>
                    <a:pt x="369701" y="1321175"/>
                    <a:pt x="385590" y="1299990"/>
                  </a:cubicBezTo>
                  <a:cubicBezTo>
                    <a:pt x="406285" y="1272397"/>
                    <a:pt x="424074" y="1244352"/>
                    <a:pt x="451691" y="1222872"/>
                  </a:cubicBezTo>
                  <a:cubicBezTo>
                    <a:pt x="509882" y="1177612"/>
                    <a:pt x="511348" y="1193147"/>
                    <a:pt x="550843" y="1145754"/>
                  </a:cubicBezTo>
                  <a:cubicBezTo>
                    <a:pt x="559319" y="1135582"/>
                    <a:pt x="564080" y="1122600"/>
                    <a:pt x="572877" y="1112704"/>
                  </a:cubicBezTo>
                  <a:cubicBezTo>
                    <a:pt x="593579" y="1089414"/>
                    <a:pt x="638978" y="1046602"/>
                    <a:pt x="638978" y="1046602"/>
                  </a:cubicBezTo>
                  <a:cubicBezTo>
                    <a:pt x="661745" y="978303"/>
                    <a:pt x="633872" y="1045498"/>
                    <a:pt x="705079" y="958467"/>
                  </a:cubicBezTo>
                  <a:cubicBezTo>
                    <a:pt x="721848" y="937972"/>
                    <a:pt x="734458" y="914400"/>
                    <a:pt x="749147" y="892366"/>
                  </a:cubicBezTo>
                  <a:cubicBezTo>
                    <a:pt x="756491" y="881349"/>
                    <a:pt x="765259" y="871159"/>
                    <a:pt x="771180" y="859316"/>
                  </a:cubicBezTo>
                  <a:cubicBezTo>
                    <a:pt x="778525" y="844627"/>
                    <a:pt x="785066" y="829507"/>
                    <a:pt x="793214" y="815248"/>
                  </a:cubicBezTo>
                  <a:cubicBezTo>
                    <a:pt x="799783" y="803752"/>
                    <a:pt x="808679" y="793694"/>
                    <a:pt x="815248" y="782198"/>
                  </a:cubicBezTo>
                  <a:cubicBezTo>
                    <a:pt x="823396" y="767939"/>
                    <a:pt x="829134" y="752389"/>
                    <a:pt x="837282" y="738130"/>
                  </a:cubicBezTo>
                  <a:cubicBezTo>
                    <a:pt x="843851" y="726634"/>
                    <a:pt x="853394" y="716922"/>
                    <a:pt x="859315" y="705079"/>
                  </a:cubicBezTo>
                  <a:cubicBezTo>
                    <a:pt x="864508" y="694692"/>
                    <a:pt x="863078" y="681097"/>
                    <a:pt x="870332" y="672029"/>
                  </a:cubicBezTo>
                  <a:cubicBezTo>
                    <a:pt x="878604" y="661690"/>
                    <a:pt x="892366" y="657340"/>
                    <a:pt x="903383" y="649995"/>
                  </a:cubicBezTo>
                  <a:cubicBezTo>
                    <a:pt x="907055" y="638978"/>
                    <a:pt x="907959" y="626607"/>
                    <a:pt x="914400" y="616945"/>
                  </a:cubicBezTo>
                  <a:cubicBezTo>
                    <a:pt x="923042" y="603981"/>
                    <a:pt x="937476" y="595863"/>
                    <a:pt x="947450" y="583894"/>
                  </a:cubicBezTo>
                  <a:cubicBezTo>
                    <a:pt x="955926" y="573722"/>
                    <a:pt x="961788" y="561617"/>
                    <a:pt x="969484" y="550843"/>
                  </a:cubicBezTo>
                  <a:cubicBezTo>
                    <a:pt x="1031208" y="464430"/>
                    <a:pt x="971213" y="548867"/>
                    <a:pt x="1046602" y="462708"/>
                  </a:cubicBezTo>
                  <a:cubicBezTo>
                    <a:pt x="1058693" y="448890"/>
                    <a:pt x="1066670" y="431624"/>
                    <a:pt x="1079653" y="418641"/>
                  </a:cubicBezTo>
                  <a:cubicBezTo>
                    <a:pt x="1089015" y="409279"/>
                    <a:pt x="1101475" y="403624"/>
                    <a:pt x="1112703" y="396607"/>
                  </a:cubicBezTo>
                  <a:cubicBezTo>
                    <a:pt x="1130861" y="385258"/>
                    <a:pt x="1149971" y="375435"/>
                    <a:pt x="1167788" y="363557"/>
                  </a:cubicBezTo>
                  <a:cubicBezTo>
                    <a:pt x="1250299" y="308550"/>
                    <a:pt x="1176827" y="354187"/>
                    <a:pt x="1244906" y="297455"/>
                  </a:cubicBezTo>
                  <a:cubicBezTo>
                    <a:pt x="1255078" y="288979"/>
                    <a:pt x="1266939" y="282766"/>
                    <a:pt x="1277956" y="275422"/>
                  </a:cubicBezTo>
                  <a:cubicBezTo>
                    <a:pt x="1285301" y="264405"/>
                    <a:pt x="1289651" y="250642"/>
                    <a:pt x="1299990" y="242371"/>
                  </a:cubicBezTo>
                  <a:cubicBezTo>
                    <a:pt x="1309058" y="235116"/>
                    <a:pt x="1324829" y="239565"/>
                    <a:pt x="1333041" y="231354"/>
                  </a:cubicBezTo>
                  <a:cubicBezTo>
                    <a:pt x="1341252" y="223143"/>
                    <a:pt x="1337617" y="207966"/>
                    <a:pt x="1344058" y="198304"/>
                  </a:cubicBezTo>
                  <a:cubicBezTo>
                    <a:pt x="1352700" y="185340"/>
                    <a:pt x="1366091" y="176270"/>
                    <a:pt x="1377108" y="165253"/>
                  </a:cubicBezTo>
                  <a:cubicBezTo>
                    <a:pt x="1384453" y="146892"/>
                    <a:pt x="1392198" y="128686"/>
                    <a:pt x="1399142" y="110169"/>
                  </a:cubicBezTo>
                  <a:cubicBezTo>
                    <a:pt x="1403220" y="99295"/>
                    <a:pt x="1404966" y="87505"/>
                    <a:pt x="1410159" y="77118"/>
                  </a:cubicBezTo>
                  <a:cubicBezTo>
                    <a:pt x="1416080" y="65275"/>
                    <a:pt x="1428555" y="56798"/>
                    <a:pt x="1432192" y="44067"/>
                  </a:cubicBezTo>
                  <a:cubicBezTo>
                    <a:pt x="1436227" y="29943"/>
                    <a:pt x="1432192" y="14689"/>
                    <a:pt x="1432192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46650" y="3716257"/>
            <a:ext cx="1084904" cy="1295399"/>
            <a:chOff x="4784920" y="3735862"/>
            <a:chExt cx="1084904" cy="1295399"/>
          </a:xfrm>
        </p:grpSpPr>
        <p:pic>
          <p:nvPicPr>
            <p:cNvPr id="58" name="Picture 4" descr="Cartoon baby penguin Royalty Free Vector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9"/>
            <a:stretch/>
          </p:blipFill>
          <p:spPr bwMode="auto">
            <a:xfrm>
              <a:off x="4784920" y="3735862"/>
              <a:ext cx="1084904" cy="1295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itle 1"/>
            <p:cNvSpPr txBox="1">
              <a:spLocks/>
            </p:cNvSpPr>
            <p:nvPr/>
          </p:nvSpPr>
          <p:spPr>
            <a:xfrm>
              <a:off x="4986051" y="4129720"/>
              <a:ext cx="60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39696" y="2495550"/>
            <a:ext cx="1084904" cy="1295399"/>
            <a:chOff x="5239696" y="2495551"/>
            <a:chExt cx="1084904" cy="1295399"/>
          </a:xfrm>
        </p:grpSpPr>
        <p:pic>
          <p:nvPicPr>
            <p:cNvPr id="61" name="Picture 4" descr="Cartoon baby penguin Royalty Free Vector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9"/>
            <a:stretch/>
          </p:blipFill>
          <p:spPr bwMode="auto">
            <a:xfrm>
              <a:off x="5239696" y="2495551"/>
              <a:ext cx="1084904" cy="1295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itle 1"/>
            <p:cNvSpPr txBox="1">
              <a:spLocks/>
            </p:cNvSpPr>
            <p:nvPr/>
          </p:nvSpPr>
          <p:spPr>
            <a:xfrm>
              <a:off x="5448394" y="2911666"/>
              <a:ext cx="60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124338" y="2397199"/>
            <a:ext cx="1084904" cy="1295399"/>
            <a:chOff x="-1910725" y="714145"/>
            <a:chExt cx="1084904" cy="1295399"/>
          </a:xfrm>
        </p:grpSpPr>
        <p:pic>
          <p:nvPicPr>
            <p:cNvPr id="64" name="Picture 4" descr="Cartoon baby penguin Royalty Free Vector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9"/>
            <a:stretch/>
          </p:blipFill>
          <p:spPr bwMode="auto">
            <a:xfrm>
              <a:off x="-1910725" y="714145"/>
              <a:ext cx="1084904" cy="1295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itle 1"/>
            <p:cNvSpPr txBox="1">
              <a:spLocks/>
            </p:cNvSpPr>
            <p:nvPr/>
          </p:nvSpPr>
          <p:spPr>
            <a:xfrm>
              <a:off x="-1734733" y="1101569"/>
              <a:ext cx="60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48348" y="3784835"/>
            <a:ext cx="1084904" cy="1295399"/>
            <a:chOff x="219548" y="4173382"/>
            <a:chExt cx="1084904" cy="1295399"/>
          </a:xfrm>
        </p:grpSpPr>
        <p:pic>
          <p:nvPicPr>
            <p:cNvPr id="66" name="Picture 4" descr="Cartoon baby penguin Royalty Free Vector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9"/>
            <a:stretch/>
          </p:blipFill>
          <p:spPr bwMode="auto">
            <a:xfrm>
              <a:off x="219548" y="4173382"/>
              <a:ext cx="1084904" cy="1295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itle 1"/>
            <p:cNvSpPr txBox="1">
              <a:spLocks/>
            </p:cNvSpPr>
            <p:nvPr/>
          </p:nvSpPr>
          <p:spPr>
            <a:xfrm>
              <a:off x="381000" y="4533900"/>
              <a:ext cx="60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39" name="Freeform 38"/>
          <p:cNvSpPr/>
          <p:nvPr/>
        </p:nvSpPr>
        <p:spPr>
          <a:xfrm>
            <a:off x="2038120" y="2688116"/>
            <a:ext cx="1454227" cy="1421176"/>
          </a:xfrm>
          <a:custGeom>
            <a:avLst/>
            <a:gdLst>
              <a:gd name="connsiteX0" fmla="*/ 1454227 w 1454227"/>
              <a:gd name="connsiteY0" fmla="*/ 1421176 h 1421176"/>
              <a:gd name="connsiteX1" fmla="*/ 1344058 w 1454227"/>
              <a:gd name="connsiteY1" fmla="*/ 1355074 h 1421176"/>
              <a:gd name="connsiteX2" fmla="*/ 1322025 w 1454227"/>
              <a:gd name="connsiteY2" fmla="*/ 1322024 h 1421176"/>
              <a:gd name="connsiteX3" fmla="*/ 1277957 w 1454227"/>
              <a:gd name="connsiteY3" fmla="*/ 1277956 h 1421176"/>
              <a:gd name="connsiteX4" fmla="*/ 1178805 w 1454227"/>
              <a:gd name="connsiteY4" fmla="*/ 1222872 h 1421176"/>
              <a:gd name="connsiteX5" fmla="*/ 1145755 w 1454227"/>
              <a:gd name="connsiteY5" fmla="*/ 1200838 h 1421176"/>
              <a:gd name="connsiteX6" fmla="*/ 1123721 w 1454227"/>
              <a:gd name="connsiteY6" fmla="*/ 1167788 h 1421176"/>
              <a:gd name="connsiteX7" fmla="*/ 1013552 w 1454227"/>
              <a:gd name="connsiteY7" fmla="*/ 1068636 h 1421176"/>
              <a:gd name="connsiteX8" fmla="*/ 969485 w 1454227"/>
              <a:gd name="connsiteY8" fmla="*/ 1002535 h 1421176"/>
              <a:gd name="connsiteX9" fmla="*/ 947451 w 1454227"/>
              <a:gd name="connsiteY9" fmla="*/ 969484 h 1421176"/>
              <a:gd name="connsiteX10" fmla="*/ 925417 w 1454227"/>
              <a:gd name="connsiteY10" fmla="*/ 925417 h 1421176"/>
              <a:gd name="connsiteX11" fmla="*/ 892367 w 1454227"/>
              <a:gd name="connsiteY11" fmla="*/ 892366 h 1421176"/>
              <a:gd name="connsiteX12" fmla="*/ 837282 w 1454227"/>
              <a:gd name="connsiteY12" fmla="*/ 826265 h 1421176"/>
              <a:gd name="connsiteX13" fmla="*/ 815249 w 1454227"/>
              <a:gd name="connsiteY13" fmla="*/ 782197 h 1421176"/>
              <a:gd name="connsiteX14" fmla="*/ 771181 w 1454227"/>
              <a:gd name="connsiteY14" fmla="*/ 716096 h 1421176"/>
              <a:gd name="connsiteX15" fmla="*/ 727114 w 1454227"/>
              <a:gd name="connsiteY15" fmla="*/ 638978 h 1421176"/>
              <a:gd name="connsiteX16" fmla="*/ 683046 w 1454227"/>
              <a:gd name="connsiteY16" fmla="*/ 572877 h 1421176"/>
              <a:gd name="connsiteX17" fmla="*/ 661013 w 1454227"/>
              <a:gd name="connsiteY17" fmla="*/ 539826 h 1421176"/>
              <a:gd name="connsiteX18" fmla="*/ 594911 w 1454227"/>
              <a:gd name="connsiteY18" fmla="*/ 473725 h 1421176"/>
              <a:gd name="connsiteX19" fmla="*/ 561861 w 1454227"/>
              <a:gd name="connsiteY19" fmla="*/ 440674 h 1421176"/>
              <a:gd name="connsiteX20" fmla="*/ 495760 w 1454227"/>
              <a:gd name="connsiteY20" fmla="*/ 396607 h 1421176"/>
              <a:gd name="connsiteX21" fmla="*/ 429658 w 1454227"/>
              <a:gd name="connsiteY21" fmla="*/ 363556 h 1421176"/>
              <a:gd name="connsiteX22" fmla="*/ 407625 w 1454227"/>
              <a:gd name="connsiteY22" fmla="*/ 330506 h 1421176"/>
              <a:gd name="connsiteX23" fmla="*/ 374574 w 1454227"/>
              <a:gd name="connsiteY23" fmla="*/ 308472 h 1421176"/>
              <a:gd name="connsiteX24" fmla="*/ 363557 w 1454227"/>
              <a:gd name="connsiteY24" fmla="*/ 275421 h 1421176"/>
              <a:gd name="connsiteX25" fmla="*/ 330507 w 1454227"/>
              <a:gd name="connsiteY25" fmla="*/ 242371 h 1421176"/>
              <a:gd name="connsiteX26" fmla="*/ 308473 w 1454227"/>
              <a:gd name="connsiteY26" fmla="*/ 209320 h 1421176"/>
              <a:gd name="connsiteX27" fmla="*/ 242372 w 1454227"/>
              <a:gd name="connsiteY27" fmla="*/ 165253 h 1421176"/>
              <a:gd name="connsiteX28" fmla="*/ 209321 w 1454227"/>
              <a:gd name="connsiteY28" fmla="*/ 132202 h 1421176"/>
              <a:gd name="connsiteX29" fmla="*/ 143220 w 1454227"/>
              <a:gd name="connsiteY29" fmla="*/ 88135 h 1421176"/>
              <a:gd name="connsiteX30" fmla="*/ 110169 w 1454227"/>
              <a:gd name="connsiteY30" fmla="*/ 66101 h 1421176"/>
              <a:gd name="connsiteX31" fmla="*/ 77119 w 1454227"/>
              <a:gd name="connsiteY31" fmla="*/ 55084 h 1421176"/>
              <a:gd name="connsiteX32" fmla="*/ 0 w 1454227"/>
              <a:gd name="connsiteY32" fmla="*/ 0 h 142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54227" h="1421176">
                <a:moveTo>
                  <a:pt x="1454227" y="1421176"/>
                </a:moveTo>
                <a:cubicBezTo>
                  <a:pt x="1414485" y="1401305"/>
                  <a:pt x="1375945" y="1386961"/>
                  <a:pt x="1344058" y="1355074"/>
                </a:cubicBezTo>
                <a:cubicBezTo>
                  <a:pt x="1334696" y="1345712"/>
                  <a:pt x="1330642" y="1332077"/>
                  <a:pt x="1322025" y="1322024"/>
                </a:cubicBezTo>
                <a:cubicBezTo>
                  <a:pt x="1308506" y="1306251"/>
                  <a:pt x="1293730" y="1291475"/>
                  <a:pt x="1277957" y="1277956"/>
                </a:cubicBezTo>
                <a:cubicBezTo>
                  <a:pt x="1250513" y="1254433"/>
                  <a:pt x="1208181" y="1239192"/>
                  <a:pt x="1178805" y="1222872"/>
                </a:cubicBezTo>
                <a:cubicBezTo>
                  <a:pt x="1167231" y="1216442"/>
                  <a:pt x="1156772" y="1208183"/>
                  <a:pt x="1145755" y="1200838"/>
                </a:cubicBezTo>
                <a:cubicBezTo>
                  <a:pt x="1138410" y="1189821"/>
                  <a:pt x="1133084" y="1177150"/>
                  <a:pt x="1123721" y="1167788"/>
                </a:cubicBezTo>
                <a:cubicBezTo>
                  <a:pt x="1066831" y="1110899"/>
                  <a:pt x="1072092" y="1156447"/>
                  <a:pt x="1013552" y="1068636"/>
                </a:cubicBezTo>
                <a:lnTo>
                  <a:pt x="969485" y="1002535"/>
                </a:lnTo>
                <a:cubicBezTo>
                  <a:pt x="962140" y="991518"/>
                  <a:pt x="953373" y="981327"/>
                  <a:pt x="947451" y="969484"/>
                </a:cubicBezTo>
                <a:cubicBezTo>
                  <a:pt x="940106" y="954795"/>
                  <a:pt x="934963" y="938781"/>
                  <a:pt x="925417" y="925417"/>
                </a:cubicBezTo>
                <a:cubicBezTo>
                  <a:pt x="916361" y="912739"/>
                  <a:pt x="902341" y="904335"/>
                  <a:pt x="892367" y="892366"/>
                </a:cubicBezTo>
                <a:cubicBezTo>
                  <a:pt x="815692" y="800354"/>
                  <a:pt x="933822" y="922802"/>
                  <a:pt x="837282" y="826265"/>
                </a:cubicBezTo>
                <a:cubicBezTo>
                  <a:pt x="829938" y="811576"/>
                  <a:pt x="823699" y="796280"/>
                  <a:pt x="815249" y="782197"/>
                </a:cubicBezTo>
                <a:cubicBezTo>
                  <a:pt x="801625" y="759489"/>
                  <a:pt x="779555" y="741218"/>
                  <a:pt x="771181" y="716096"/>
                </a:cubicBezTo>
                <a:cubicBezTo>
                  <a:pt x="754358" y="665626"/>
                  <a:pt x="767132" y="692335"/>
                  <a:pt x="727114" y="638978"/>
                </a:cubicBezTo>
                <a:cubicBezTo>
                  <a:pt x="707752" y="580893"/>
                  <a:pt x="728894" y="627895"/>
                  <a:pt x="683046" y="572877"/>
                </a:cubicBezTo>
                <a:cubicBezTo>
                  <a:pt x="674570" y="562705"/>
                  <a:pt x="669810" y="549722"/>
                  <a:pt x="661013" y="539826"/>
                </a:cubicBezTo>
                <a:cubicBezTo>
                  <a:pt x="640311" y="516536"/>
                  <a:pt x="616945" y="495759"/>
                  <a:pt x="594911" y="473725"/>
                </a:cubicBezTo>
                <a:cubicBezTo>
                  <a:pt x="583894" y="462708"/>
                  <a:pt x="574825" y="449316"/>
                  <a:pt x="561861" y="440674"/>
                </a:cubicBezTo>
                <a:cubicBezTo>
                  <a:pt x="539827" y="425985"/>
                  <a:pt x="520882" y="404981"/>
                  <a:pt x="495760" y="396607"/>
                </a:cubicBezTo>
                <a:cubicBezTo>
                  <a:pt x="450148" y="381403"/>
                  <a:pt x="472372" y="392032"/>
                  <a:pt x="429658" y="363556"/>
                </a:cubicBezTo>
                <a:cubicBezTo>
                  <a:pt x="422314" y="352539"/>
                  <a:pt x="416987" y="339868"/>
                  <a:pt x="407625" y="330506"/>
                </a:cubicBezTo>
                <a:cubicBezTo>
                  <a:pt x="398262" y="321143"/>
                  <a:pt x="382845" y="318811"/>
                  <a:pt x="374574" y="308472"/>
                </a:cubicBezTo>
                <a:cubicBezTo>
                  <a:pt x="367319" y="299404"/>
                  <a:pt x="369999" y="285084"/>
                  <a:pt x="363557" y="275421"/>
                </a:cubicBezTo>
                <a:cubicBezTo>
                  <a:pt x="354915" y="262458"/>
                  <a:pt x="340481" y="254340"/>
                  <a:pt x="330507" y="242371"/>
                </a:cubicBezTo>
                <a:cubicBezTo>
                  <a:pt x="322030" y="232199"/>
                  <a:pt x="318438" y="218039"/>
                  <a:pt x="308473" y="209320"/>
                </a:cubicBezTo>
                <a:cubicBezTo>
                  <a:pt x="288544" y="191882"/>
                  <a:pt x="261097" y="183978"/>
                  <a:pt x="242372" y="165253"/>
                </a:cubicBezTo>
                <a:cubicBezTo>
                  <a:pt x="231355" y="154236"/>
                  <a:pt x="221619" y="141767"/>
                  <a:pt x="209321" y="132202"/>
                </a:cubicBezTo>
                <a:cubicBezTo>
                  <a:pt x="188418" y="115944"/>
                  <a:pt x="165254" y="102824"/>
                  <a:pt x="143220" y="88135"/>
                </a:cubicBezTo>
                <a:cubicBezTo>
                  <a:pt x="132203" y="80790"/>
                  <a:pt x="122730" y="70288"/>
                  <a:pt x="110169" y="66101"/>
                </a:cubicBezTo>
                <a:cubicBezTo>
                  <a:pt x="99152" y="62429"/>
                  <a:pt x="87270" y="60724"/>
                  <a:pt x="77119" y="55084"/>
                </a:cubicBezTo>
                <a:cubicBezTo>
                  <a:pt x="24300" y="25740"/>
                  <a:pt x="26290" y="2629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495300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>
                <a:latin typeface="Arial" pitchFamily="34" charset="0"/>
                <a:cs typeface="Arial" pitchFamily="34" charset="0"/>
              </a:rPr>
              <a:t>Biết mỗi cây có 10 quả. Tìm số thích hợp (theo mẫu).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584355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0000"/>
                </a:solidFill>
              </a:rPr>
              <a:t>2. Hoạt động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21797" r="25505" b="29687"/>
          <a:stretch/>
        </p:blipFill>
        <p:spPr bwMode="auto">
          <a:xfrm>
            <a:off x="1386748" y="1267171"/>
            <a:ext cx="6095660" cy="374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945217" y="2647950"/>
            <a:ext cx="3810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30917" y="2602737"/>
            <a:ext cx="609600" cy="504479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09651" y="4491210"/>
            <a:ext cx="609600" cy="504479"/>
            <a:chOff x="3309651" y="4491210"/>
            <a:chExt cx="609600" cy="504479"/>
          </a:xfrm>
        </p:grpSpPr>
        <p:sp>
          <p:nvSpPr>
            <p:cNvPr id="9" name="Rounded Rectangle 8"/>
            <p:cNvSpPr/>
            <p:nvPr/>
          </p:nvSpPr>
          <p:spPr>
            <a:xfrm>
              <a:off x="3440017" y="4552950"/>
              <a:ext cx="381000" cy="381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3309651" y="4491210"/>
              <a:ext cx="609600" cy="5044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19900" y="4481110"/>
            <a:ext cx="609600" cy="504479"/>
            <a:chOff x="6819900" y="4481110"/>
            <a:chExt cx="609600" cy="504479"/>
          </a:xfrm>
        </p:grpSpPr>
        <p:sp>
          <p:nvSpPr>
            <p:cNvPr id="10" name="Rounded Rectangle 9"/>
            <p:cNvSpPr/>
            <p:nvPr/>
          </p:nvSpPr>
          <p:spPr>
            <a:xfrm>
              <a:off x="6945217" y="4552950"/>
              <a:ext cx="381000" cy="381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6819900" y="4481110"/>
              <a:ext cx="609600" cy="5044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524000" y="2516436"/>
            <a:ext cx="533400" cy="304800"/>
          </a:xfrm>
          <a:prstGeom prst="ellipse">
            <a:avLst/>
          </a:prstGeom>
          <a:noFill/>
          <a:ln>
            <a:solidFill>
              <a:srgbClr val="3F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5257800" y="2647950"/>
            <a:ext cx="533400" cy="304800"/>
          </a:xfrm>
          <a:prstGeom prst="ellipse">
            <a:avLst/>
          </a:prstGeom>
          <a:noFill/>
          <a:ln>
            <a:solidFill>
              <a:srgbClr val="3F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8991600" y="2779464"/>
            <a:ext cx="533400" cy="304800"/>
          </a:xfrm>
          <a:prstGeom prst="ellipse">
            <a:avLst/>
          </a:prstGeom>
          <a:noFill/>
          <a:ln>
            <a:solidFill>
              <a:srgbClr val="3F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4665643" y="4400550"/>
            <a:ext cx="533400" cy="304800"/>
          </a:xfrm>
          <a:prstGeom prst="ellipse">
            <a:avLst/>
          </a:prstGeom>
          <a:noFill/>
          <a:ln>
            <a:solidFill>
              <a:srgbClr val="3F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1548788" y="4453566"/>
            <a:ext cx="533400" cy="304800"/>
          </a:xfrm>
          <a:prstGeom prst="ellipse">
            <a:avLst/>
          </a:prstGeom>
          <a:noFill/>
          <a:ln>
            <a:solidFill>
              <a:srgbClr val="3F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8430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5143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5417" y="577695"/>
            <a:ext cx="7772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>
                <a:latin typeface="Arial" pitchFamily="34" charset="0"/>
                <a:cs typeface="Arial" pitchFamily="34" charset="0"/>
              </a:rPr>
              <a:t>Biết mỗi túi có 10 quả cà chua. Tìm số quả cà chua trên mỗi hàng (theo mẫu).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0000"/>
                </a:solidFill>
              </a:rPr>
              <a:t>2. Hoạt động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31585" y="4485584"/>
            <a:ext cx="674783" cy="532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31586" y="3757782"/>
            <a:ext cx="674783" cy="532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31587" y="3027914"/>
            <a:ext cx="674783" cy="532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31584" y="2310212"/>
            <a:ext cx="674783" cy="532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1986771" y="1478184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7993" b="32079"/>
          <a:stretch/>
        </p:blipFill>
        <p:spPr bwMode="auto">
          <a:xfrm>
            <a:off x="3228446" y="1470347"/>
            <a:ext cx="689656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1976967" y="2209598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3219019" y="2209598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4453452" y="2209598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1976967" y="2928189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3209215" y="2928189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4443648" y="2928189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5691506" y="2928188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1976967" y="3648630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3209215" y="3648630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1976967" y="4378843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3209215" y="4378843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4443648" y="4378843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2693" b="32079"/>
          <a:stretch/>
        </p:blipFill>
        <p:spPr bwMode="auto">
          <a:xfrm>
            <a:off x="5691506" y="4378842"/>
            <a:ext cx="1379312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58943" r="27993" b="32079"/>
          <a:stretch/>
        </p:blipFill>
        <p:spPr bwMode="auto">
          <a:xfrm>
            <a:off x="6930344" y="4378841"/>
            <a:ext cx="689656" cy="65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31587" y="2142926"/>
            <a:ext cx="648841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131586" y="1591361"/>
            <a:ext cx="674783" cy="532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131584" y="2866341"/>
            <a:ext cx="648841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31583" y="3588685"/>
            <a:ext cx="648841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31582" y="4320364"/>
            <a:ext cx="648841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31581" y="5048166"/>
            <a:ext cx="6488413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129346" y="2312167"/>
            <a:ext cx="674783" cy="532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129345" y="3022923"/>
            <a:ext cx="674783" cy="532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29344" y="3744696"/>
            <a:ext cx="674783" cy="532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129343" y="4466469"/>
            <a:ext cx="674783" cy="5327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7791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9757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0000"/>
                </a:solidFill>
              </a:rPr>
              <a:t>3. Củng cố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58" r="100000">
                        <a14:foregroundMark x1="60383" y1="42532" x2="61661" y2="17532"/>
                        <a14:foregroundMark x1="71406" y1="18506" x2="49840" y2="16721"/>
                        <a14:foregroundMark x1="72843" y1="32792" x2="73163" y2="7305"/>
                        <a14:foregroundMark x1="80671" y1="27110" x2="76677" y2="13474"/>
                        <a14:foregroundMark x1="53514" y1="11688" x2="70607" y2="10065"/>
                        <a14:foregroundMark x1="59105" y1="44643" x2="59105" y2="4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33" y="666750"/>
            <a:ext cx="4343400" cy="42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894">
                        <a14:foregroundMark x1="56809" y1="20105" x2="55745" y2="84790"/>
                        <a14:foregroundMark x1="49574" y1="20455" x2="49574" y2="86014"/>
                        <a14:foregroundMark x1="45319" y1="20105" x2="46383" y2="83042"/>
                        <a14:foregroundMark x1="41489" y1="51573" x2="43617" y2="68531"/>
                        <a14:foregroundMark x1="43191" y1="42832" x2="43617" y2="65035"/>
                        <a14:foregroundMark x1="61064" y1="46329" x2="65319" y2="54196"/>
                        <a14:foregroundMark x1="64894" y1="21853" x2="62128" y2="26224"/>
                        <a14:foregroundMark x1="70213" y1="92133" x2="75532" y2="99126"/>
                        <a14:foregroundMark x1="48511" y1="92133" x2="35106" y2="97378"/>
                        <a14:foregroundMark x1="36809" y1="58566" x2="29787" y2="63811"/>
                        <a14:foregroundMark x1="43617" y1="62063" x2="45745" y2="71154"/>
                        <a14:foregroundMark x1="43617" y1="71154" x2="43617" y2="65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47" y="2019300"/>
            <a:ext cx="2569053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4" b="89980" l="0" r="100000">
                        <a14:foregroundMark x1="20000" y1="20552" x2="20875" y2="67178"/>
                        <a14:foregroundMark x1="14500" y1="72495" x2="17688" y2="68916"/>
                        <a14:foregroundMark x1="22375" y1="73824" x2="23438" y2="78016"/>
                        <a14:foregroundMark x1="68625" y1="57464" x2="74563" y2="5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95"/>
          <a:stretch/>
        </p:blipFill>
        <p:spPr>
          <a:xfrm>
            <a:off x="1447800" y="2516761"/>
            <a:ext cx="2665247" cy="312067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57200" y="1576778"/>
            <a:ext cx="2972579" cy="1890357"/>
          </a:xfrm>
          <a:custGeom>
            <a:avLst/>
            <a:gdLst>
              <a:gd name="connsiteX0" fmla="*/ 866785 w 2971799"/>
              <a:gd name="connsiteY0" fmla="*/ 1546479 h 1374648"/>
              <a:gd name="connsiteX1" fmla="*/ 755683 w 2971799"/>
              <a:gd name="connsiteY1" fmla="*/ 1285926 h 1374648"/>
              <a:gd name="connsiteX2" fmla="*/ 805605 w 2971799"/>
              <a:gd name="connsiteY2" fmla="*/ 76267 h 1374648"/>
              <a:gd name="connsiteX3" fmla="*/ 1916464 w 2971799"/>
              <a:gd name="connsiteY3" fmla="*/ 29488 h 1374648"/>
              <a:gd name="connsiteX4" fmla="*/ 2544874 w 2971799"/>
              <a:gd name="connsiteY4" fmla="*/ 1169474 h 1374648"/>
              <a:gd name="connsiteX5" fmla="*/ 1293632 w 2971799"/>
              <a:gd name="connsiteY5" fmla="*/ 1368870 h 1374648"/>
              <a:gd name="connsiteX6" fmla="*/ 866785 w 2971799"/>
              <a:gd name="connsiteY6" fmla="*/ 1546479 h 1374648"/>
              <a:gd name="connsiteX0" fmla="*/ 1124975 w 2972579"/>
              <a:gd name="connsiteY0" fmla="*/ 1879966 h 1879966"/>
              <a:gd name="connsiteX1" fmla="*/ 755689 w 2972579"/>
              <a:gd name="connsiteY1" fmla="*/ 1285926 h 1879966"/>
              <a:gd name="connsiteX2" fmla="*/ 805611 w 2972579"/>
              <a:gd name="connsiteY2" fmla="*/ 76267 h 1879966"/>
              <a:gd name="connsiteX3" fmla="*/ 1916470 w 2972579"/>
              <a:gd name="connsiteY3" fmla="*/ 29488 h 1879966"/>
              <a:gd name="connsiteX4" fmla="*/ 2544880 w 2972579"/>
              <a:gd name="connsiteY4" fmla="*/ 1169474 h 1879966"/>
              <a:gd name="connsiteX5" fmla="*/ 1293638 w 2972579"/>
              <a:gd name="connsiteY5" fmla="*/ 1368870 h 1879966"/>
              <a:gd name="connsiteX6" fmla="*/ 1124975 w 2972579"/>
              <a:gd name="connsiteY6" fmla="*/ 1879966 h 1879966"/>
              <a:gd name="connsiteX0" fmla="*/ 1436702 w 2972579"/>
              <a:gd name="connsiteY0" fmla="*/ 1890357 h 1890357"/>
              <a:gd name="connsiteX1" fmla="*/ 755689 w 2972579"/>
              <a:gd name="connsiteY1" fmla="*/ 1285926 h 1890357"/>
              <a:gd name="connsiteX2" fmla="*/ 805611 w 2972579"/>
              <a:gd name="connsiteY2" fmla="*/ 76267 h 1890357"/>
              <a:gd name="connsiteX3" fmla="*/ 1916470 w 2972579"/>
              <a:gd name="connsiteY3" fmla="*/ 29488 h 1890357"/>
              <a:gd name="connsiteX4" fmla="*/ 2544880 w 2972579"/>
              <a:gd name="connsiteY4" fmla="*/ 1169474 h 1890357"/>
              <a:gd name="connsiteX5" fmla="*/ 1293638 w 2972579"/>
              <a:gd name="connsiteY5" fmla="*/ 1368870 h 1890357"/>
              <a:gd name="connsiteX6" fmla="*/ 1436702 w 2972579"/>
              <a:gd name="connsiteY6" fmla="*/ 1890357 h 189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2579" h="1890357">
                <a:moveTo>
                  <a:pt x="1436702" y="1890357"/>
                </a:moveTo>
                <a:cubicBezTo>
                  <a:pt x="1399668" y="1803506"/>
                  <a:pt x="792723" y="1372777"/>
                  <a:pt x="755689" y="1285926"/>
                </a:cubicBezTo>
                <a:cubicBezTo>
                  <a:pt x="-274095" y="1017142"/>
                  <a:pt x="-245600" y="326676"/>
                  <a:pt x="805611" y="76267"/>
                </a:cubicBezTo>
                <a:cubicBezTo>
                  <a:pt x="1148714" y="-5463"/>
                  <a:pt x="1547101" y="-22240"/>
                  <a:pt x="1916470" y="29488"/>
                </a:cubicBezTo>
                <a:cubicBezTo>
                  <a:pt x="2986043" y="179275"/>
                  <a:pt x="3328805" y="801072"/>
                  <a:pt x="2544880" y="1169474"/>
                </a:cubicBezTo>
                <a:cubicBezTo>
                  <a:pt x="2218344" y="1322928"/>
                  <a:pt x="1755215" y="1396732"/>
                  <a:pt x="1293638" y="1368870"/>
                </a:cubicBezTo>
                <a:lnTo>
                  <a:pt x="1436702" y="1890357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Anh Nam ơi! Mẹ tặng em 10 cái kẹp tóc mới này!</a:t>
            </a:r>
          </a:p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666344">
            <a:off x="6153935" y="1349183"/>
            <a:ext cx="2485607" cy="1511852"/>
          </a:xfrm>
          <a:custGeom>
            <a:avLst/>
            <a:gdLst>
              <a:gd name="connsiteX0" fmla="*/ 676982 w 2321053"/>
              <a:gd name="connsiteY0" fmla="*/ 1207841 h 1073636"/>
              <a:gd name="connsiteX1" fmla="*/ 590208 w 2321053"/>
              <a:gd name="connsiteY1" fmla="*/ 1004342 h 1073636"/>
              <a:gd name="connsiteX2" fmla="*/ 629199 w 2321053"/>
              <a:gd name="connsiteY2" fmla="*/ 59567 h 1073636"/>
              <a:gd name="connsiteX3" fmla="*/ 1496809 w 2321053"/>
              <a:gd name="connsiteY3" fmla="*/ 23031 h 1073636"/>
              <a:gd name="connsiteX4" fmla="*/ 1987613 w 2321053"/>
              <a:gd name="connsiteY4" fmla="*/ 913390 h 1073636"/>
              <a:gd name="connsiteX5" fmla="*/ 1010360 w 2321053"/>
              <a:gd name="connsiteY5" fmla="*/ 1069123 h 1073636"/>
              <a:gd name="connsiteX6" fmla="*/ 676982 w 2321053"/>
              <a:gd name="connsiteY6" fmla="*/ 1207841 h 1073636"/>
              <a:gd name="connsiteX0" fmla="*/ 416639 w 2321663"/>
              <a:gd name="connsiteY0" fmla="*/ 1445317 h 1445317"/>
              <a:gd name="connsiteX1" fmla="*/ 590213 w 2321663"/>
              <a:gd name="connsiteY1" fmla="*/ 1004342 h 1445317"/>
              <a:gd name="connsiteX2" fmla="*/ 629204 w 2321663"/>
              <a:gd name="connsiteY2" fmla="*/ 59567 h 1445317"/>
              <a:gd name="connsiteX3" fmla="*/ 1496814 w 2321663"/>
              <a:gd name="connsiteY3" fmla="*/ 23031 h 1445317"/>
              <a:gd name="connsiteX4" fmla="*/ 1987618 w 2321663"/>
              <a:gd name="connsiteY4" fmla="*/ 913390 h 1445317"/>
              <a:gd name="connsiteX5" fmla="*/ 1010365 w 2321663"/>
              <a:gd name="connsiteY5" fmla="*/ 1069123 h 1445317"/>
              <a:gd name="connsiteX6" fmla="*/ 416639 w 2321663"/>
              <a:gd name="connsiteY6" fmla="*/ 1445317 h 1445317"/>
              <a:gd name="connsiteX0" fmla="*/ 98791 w 2321663"/>
              <a:gd name="connsiteY0" fmla="*/ 1438348 h 1438348"/>
              <a:gd name="connsiteX1" fmla="*/ 590213 w 2321663"/>
              <a:gd name="connsiteY1" fmla="*/ 1004342 h 1438348"/>
              <a:gd name="connsiteX2" fmla="*/ 629204 w 2321663"/>
              <a:gd name="connsiteY2" fmla="*/ 59567 h 1438348"/>
              <a:gd name="connsiteX3" fmla="*/ 1496814 w 2321663"/>
              <a:gd name="connsiteY3" fmla="*/ 23031 h 1438348"/>
              <a:gd name="connsiteX4" fmla="*/ 1987618 w 2321663"/>
              <a:gd name="connsiteY4" fmla="*/ 913390 h 1438348"/>
              <a:gd name="connsiteX5" fmla="*/ 1010365 w 2321663"/>
              <a:gd name="connsiteY5" fmla="*/ 1069123 h 1438348"/>
              <a:gd name="connsiteX6" fmla="*/ 98791 w 2321663"/>
              <a:gd name="connsiteY6" fmla="*/ 1438348 h 143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663" h="1438348">
                <a:moveTo>
                  <a:pt x="98791" y="1438348"/>
                </a:moveTo>
                <a:cubicBezTo>
                  <a:pt x="69866" y="1370515"/>
                  <a:pt x="619138" y="1072175"/>
                  <a:pt x="590213" y="1004342"/>
                </a:cubicBezTo>
                <a:cubicBezTo>
                  <a:pt x="-214076" y="794414"/>
                  <a:pt x="-191820" y="255142"/>
                  <a:pt x="629204" y="59567"/>
                </a:cubicBezTo>
                <a:cubicBezTo>
                  <a:pt x="897176" y="-4267"/>
                  <a:pt x="1208327" y="-17369"/>
                  <a:pt x="1496814" y="23031"/>
                </a:cubicBezTo>
                <a:cubicBezTo>
                  <a:pt x="2332179" y="140018"/>
                  <a:pt x="2599885" y="625659"/>
                  <a:pt x="1987618" y="913390"/>
                </a:cubicBezTo>
                <a:cubicBezTo>
                  <a:pt x="1732585" y="1033241"/>
                  <a:pt x="1370869" y="1090884"/>
                  <a:pt x="1010365" y="1069123"/>
                </a:cubicBezTo>
                <a:lnTo>
                  <a:pt x="98791" y="1438348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Đây là 1 chục cái kẹp tóc đấy chứ!</a:t>
            </a:r>
          </a:p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3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Bye Bye Steven GIF by Grower of GIFs | Gfy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Bye Bye Steven GIF by Grower of GIFs | Gfyc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loud Callout 10"/>
          <p:cNvSpPr/>
          <p:nvPr/>
        </p:nvSpPr>
        <p:spPr>
          <a:xfrm flipH="1">
            <a:off x="0" y="286343"/>
            <a:ext cx="2707800" cy="1849021"/>
          </a:xfrm>
          <a:prstGeom prst="cloudCallout">
            <a:avLst>
              <a:gd name="adj1" fmla="val -55708"/>
              <a:gd name="adj2" fmla="val 91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68919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1472" y="52196"/>
            <a:ext cx="7903027" cy="19332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90016" y="2419350"/>
            <a:ext cx="4763383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809750"/>
              <a:ext cx="6418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A. 9</a:t>
              </a: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390016" y="3333750"/>
            <a:ext cx="4763384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809750"/>
              <a:ext cx="6418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B</a:t>
              </a:r>
              <a:r>
                <a:rPr lang="en-US" sz="4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11</a:t>
              </a:r>
              <a:endParaRPr lang="en-US" sz="4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0016" y="4259036"/>
            <a:ext cx="4763384" cy="762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819646"/>
              <a:ext cx="6418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C</a:t>
              </a:r>
              <a:r>
                <a:rPr lang="en-US" sz="4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10</a:t>
              </a:r>
              <a:endParaRPr lang="en-US" sz="4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74" y="4193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0" y="3333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3" y="2431107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20" y="-142950"/>
            <a:ext cx="1316880" cy="14222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30834" y="-138621"/>
            <a:ext cx="6079566" cy="2263562"/>
            <a:chOff x="930834" y="-138621"/>
            <a:chExt cx="6079566" cy="22635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834" y="-117963"/>
              <a:ext cx="1238250" cy="133731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470" y="787631"/>
              <a:ext cx="1238250" cy="133731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766" y="-117963"/>
              <a:ext cx="1238250" cy="13373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402" y="787631"/>
              <a:ext cx="1238250" cy="133731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174" y="-128292"/>
              <a:ext cx="1238250" cy="133731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810" y="777302"/>
              <a:ext cx="1238250" cy="133731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106" y="-128292"/>
              <a:ext cx="1238250" cy="133731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742" y="777302"/>
              <a:ext cx="1238250" cy="133731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514" y="-138621"/>
              <a:ext cx="1238250" cy="133731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150" y="766973"/>
              <a:ext cx="1238250" cy="1337310"/>
            </a:xfrm>
            <a:prstGeom prst="rect">
              <a:avLst/>
            </a:prstGeom>
          </p:spPr>
        </p:pic>
      </p:grpSp>
      <p:sp>
        <p:nvSpPr>
          <p:cNvPr id="4" name="Cloud 3"/>
          <p:cNvSpPr/>
          <p:nvPr/>
        </p:nvSpPr>
        <p:spPr>
          <a:xfrm>
            <a:off x="0" y="2104283"/>
            <a:ext cx="3429578" cy="288817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chua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354914"/>
            <a:ext cx="6553200" cy="1454834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0" y="487266"/>
              <a:ext cx="6172200" cy="52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10 còn được gọi là:</a:t>
              </a:r>
              <a:endParaRPr lang="en-US" sz="48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030909"/>
            <a:ext cx="6553200" cy="769441"/>
            <a:chOff x="1524000" y="1802309"/>
            <a:chExt cx="6553200" cy="769441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802309"/>
              <a:ext cx="6418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4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11</a:t>
              </a:r>
              <a:endParaRPr lang="en-US" sz="4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78428" y="2952750"/>
            <a:ext cx="6553200" cy="769441"/>
            <a:chOff x="1524000" y="1809750"/>
            <a:chExt cx="6553200" cy="769441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809750"/>
              <a:ext cx="6418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B</a:t>
              </a:r>
              <a:r>
                <a:rPr lang="en-US" sz="4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1 chục</a:t>
              </a:r>
              <a:endParaRPr lang="en-US" sz="4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8428" y="3867150"/>
            <a:ext cx="6553200" cy="772886"/>
            <a:chOff x="1524000" y="1798864"/>
            <a:chExt cx="6553200" cy="772886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798864"/>
              <a:ext cx="6418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C</a:t>
              </a:r>
              <a:r>
                <a:rPr lang="en-US" sz="4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2 chục</a:t>
              </a:r>
              <a:endParaRPr lang="en-US" sz="4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6" y="291296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6" y="3885218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050107"/>
            <a:ext cx="751113" cy="7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92334" y="57150"/>
            <a:ext cx="6553200" cy="2209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78334" y="3417153"/>
            <a:ext cx="4292462" cy="830997"/>
            <a:chOff x="1524000" y="1762886"/>
            <a:chExt cx="6553200" cy="866814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0608" y="1762886"/>
              <a:ext cx="6418217" cy="8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16 </a:t>
              </a:r>
              <a:endParaRPr lang="en-US" sz="48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089078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778334" y="2571750"/>
            <a:ext cx="4292462" cy="830996"/>
            <a:chOff x="1524000" y="1806658"/>
            <a:chExt cx="6553200" cy="78383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1291" y="1806658"/>
              <a:ext cx="6418217" cy="7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20 </a:t>
              </a:r>
              <a:endParaRPr lang="en-US" sz="48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72667" y="4282787"/>
            <a:ext cx="4316411" cy="830998"/>
            <a:chOff x="1521482" y="1673265"/>
            <a:chExt cx="6589763" cy="1097363"/>
          </a:xfrm>
        </p:grpSpPr>
        <p:sp>
          <p:nvSpPr>
            <p:cNvPr id="31" name="Rectangle 30"/>
            <p:cNvSpPr/>
            <p:nvPr/>
          </p:nvSpPr>
          <p:spPr>
            <a:xfrm>
              <a:off x="1558044" y="1690472"/>
              <a:ext cx="6553201" cy="986863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1482" y="1673265"/>
              <a:ext cx="6418218" cy="109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C. 18</a:t>
              </a:r>
              <a:endParaRPr lang="en-US" sz="48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1" y="2571750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99" y="4299600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99" y="3458428"/>
            <a:ext cx="751113" cy="722160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-6774" y="2383248"/>
            <a:ext cx="3429578" cy="288817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Số còn thiếu trong dãy số trên là:</a:t>
            </a:r>
            <a:endParaRPr lang="en-US" sz="3200" b="1" dirty="0">
              <a:solidFill>
                <a:srgbClr val="0070C0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6682" y="-716354"/>
            <a:ext cx="5957236" cy="3084862"/>
            <a:chOff x="1506682" y="-716354"/>
            <a:chExt cx="5957236" cy="3084862"/>
          </a:xfrm>
        </p:grpSpPr>
        <p:grpSp>
          <p:nvGrpSpPr>
            <p:cNvPr id="2" name="Group 1"/>
            <p:cNvGrpSpPr/>
            <p:nvPr/>
          </p:nvGrpSpPr>
          <p:grpSpPr>
            <a:xfrm>
              <a:off x="1506682" y="-716354"/>
              <a:ext cx="5957236" cy="3084862"/>
              <a:chOff x="1506682" y="-716354"/>
              <a:chExt cx="5957236" cy="3084862"/>
            </a:xfrm>
          </p:grpSpPr>
          <p:pic>
            <p:nvPicPr>
              <p:cNvPr id="1026" name="Picture 2" descr="Pull Goods Train, Train Clipart, Train, Driving Trains PNG ...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462" r="100000">
                            <a14:foregroundMark x1="41538" y1="67000" x2="50462" y2="63750"/>
                            <a14:foregroundMark x1="65538" y1="65750" x2="75538" y2="63000"/>
                            <a14:foregroundMark x1="88769" y1="66750" x2="96154" y2="64250"/>
                            <a14:foregroundMark x1="75692" y1="65000" x2="79385" y2="64750"/>
                            <a14:foregroundMark x1="53231" y1="65000" x2="58923" y2="65000"/>
                            <a14:foregroundMark x1="34000" y1="64250" x2="37692" y2="65250"/>
                            <a14:foregroundMark x1="14769" y1="76250" x2="14769" y2="70250"/>
                            <a14:foregroundMark x1="1846" y1="86000" x2="98308" y2="84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6682" y="-671327"/>
                <a:ext cx="4914405" cy="3024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Pull Goods Train, Train Clipart, Train, Driving Trains PNG ...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462" r="100000">
                            <a14:foregroundMark x1="41538" y1="67000" x2="50462" y2="63750"/>
                            <a14:foregroundMark x1="65538" y1="65750" x2="75538" y2="63000"/>
                            <a14:foregroundMark x1="88769" y1="66750" x2="96154" y2="64250"/>
                            <a14:foregroundMark x1="75692" y1="65000" x2="79385" y2="64750"/>
                            <a14:foregroundMark x1="53231" y1="65000" x2="58923" y2="65000"/>
                            <a14:foregroundMark x1="34000" y1="64250" x2="37692" y2="65250"/>
                            <a14:foregroundMark x1="14769" y1="76250" x2="14769" y2="70250"/>
                            <a14:foregroundMark x1="1846" y1="86000" x2="98308" y2="84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34" t="-1117" r="21612" b="1117"/>
              <a:stretch/>
            </p:blipFill>
            <p:spPr bwMode="auto">
              <a:xfrm>
                <a:off x="5350877" y="-716354"/>
                <a:ext cx="1049428" cy="3024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Pull Goods Train, Train Clipart, Train, Driving Trains PNG ...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462" r="100000">
                            <a14:foregroundMark x1="41538" y1="67000" x2="50462" y2="63750"/>
                            <a14:foregroundMark x1="65538" y1="65750" x2="75538" y2="63000"/>
                            <a14:foregroundMark x1="88769" y1="66750" x2="96154" y2="64250"/>
                            <a14:foregroundMark x1="75692" y1="65000" x2="79385" y2="64750"/>
                            <a14:foregroundMark x1="53231" y1="65000" x2="58923" y2="65000"/>
                            <a14:foregroundMark x1="34000" y1="64250" x2="37692" y2="65250"/>
                            <a14:foregroundMark x1="14769" y1="76250" x2="14769" y2="70250"/>
                            <a14:foregroundMark x1="1846" y1="86000" x2="98308" y2="84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089" t="1068" b="-1068"/>
              <a:stretch/>
            </p:blipFill>
            <p:spPr bwMode="auto">
              <a:xfrm>
                <a:off x="6337959" y="-655741"/>
                <a:ext cx="1125959" cy="3024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Trapezoid 2"/>
            <p:cNvSpPr/>
            <p:nvPr/>
          </p:nvSpPr>
          <p:spPr>
            <a:xfrm>
              <a:off x="3431381" y="528206"/>
              <a:ext cx="642939" cy="494433"/>
            </a:xfrm>
            <a:custGeom>
              <a:avLst/>
              <a:gdLst>
                <a:gd name="connsiteX0" fmla="*/ 0 w 609600"/>
                <a:gd name="connsiteY0" fmla="*/ 494433 h 494433"/>
                <a:gd name="connsiteX1" fmla="*/ 123608 w 609600"/>
                <a:gd name="connsiteY1" fmla="*/ 0 h 494433"/>
                <a:gd name="connsiteX2" fmla="*/ 485992 w 609600"/>
                <a:gd name="connsiteY2" fmla="*/ 0 h 494433"/>
                <a:gd name="connsiteX3" fmla="*/ 609600 w 609600"/>
                <a:gd name="connsiteY3" fmla="*/ 494433 h 494433"/>
                <a:gd name="connsiteX4" fmla="*/ 0 w 609600"/>
                <a:gd name="connsiteY4" fmla="*/ 494433 h 494433"/>
                <a:gd name="connsiteX0" fmla="*/ 21865 w 485992"/>
                <a:gd name="connsiteY0" fmla="*/ 504824 h 504824"/>
                <a:gd name="connsiteX1" fmla="*/ 0 w 485992"/>
                <a:gd name="connsiteY1" fmla="*/ 0 h 504824"/>
                <a:gd name="connsiteX2" fmla="*/ 362384 w 485992"/>
                <a:gd name="connsiteY2" fmla="*/ 0 h 504824"/>
                <a:gd name="connsiteX3" fmla="*/ 485992 w 485992"/>
                <a:gd name="connsiteY3" fmla="*/ 494433 h 504824"/>
                <a:gd name="connsiteX4" fmla="*/ 21865 w 485992"/>
                <a:gd name="connsiteY4" fmla="*/ 504824 h 504824"/>
                <a:gd name="connsiteX0" fmla="*/ 21865 w 362384"/>
                <a:gd name="connsiteY0" fmla="*/ 504824 h 504824"/>
                <a:gd name="connsiteX1" fmla="*/ 0 w 362384"/>
                <a:gd name="connsiteY1" fmla="*/ 0 h 504824"/>
                <a:gd name="connsiteX2" fmla="*/ 362384 w 362384"/>
                <a:gd name="connsiteY2" fmla="*/ 0 h 504824"/>
                <a:gd name="connsiteX3" fmla="*/ 361301 w 362384"/>
                <a:gd name="connsiteY3" fmla="*/ 504824 h 504824"/>
                <a:gd name="connsiteX4" fmla="*/ 21865 w 362384"/>
                <a:gd name="connsiteY4" fmla="*/ 504824 h 504824"/>
                <a:gd name="connsiteX0" fmla="*/ 21865 w 507857"/>
                <a:gd name="connsiteY0" fmla="*/ 504824 h 504824"/>
                <a:gd name="connsiteX1" fmla="*/ 0 w 507857"/>
                <a:gd name="connsiteY1" fmla="*/ 0 h 504824"/>
                <a:gd name="connsiteX2" fmla="*/ 507857 w 507857"/>
                <a:gd name="connsiteY2" fmla="*/ 10391 h 504824"/>
                <a:gd name="connsiteX3" fmla="*/ 361301 w 507857"/>
                <a:gd name="connsiteY3" fmla="*/ 504824 h 504824"/>
                <a:gd name="connsiteX4" fmla="*/ 21865 w 507857"/>
                <a:gd name="connsiteY4" fmla="*/ 504824 h 504824"/>
                <a:gd name="connsiteX0" fmla="*/ 188120 w 674112"/>
                <a:gd name="connsiteY0" fmla="*/ 494433 h 494433"/>
                <a:gd name="connsiteX1" fmla="*/ 0 w 674112"/>
                <a:gd name="connsiteY1" fmla="*/ 0 h 494433"/>
                <a:gd name="connsiteX2" fmla="*/ 674112 w 674112"/>
                <a:gd name="connsiteY2" fmla="*/ 0 h 494433"/>
                <a:gd name="connsiteX3" fmla="*/ 527556 w 674112"/>
                <a:gd name="connsiteY3" fmla="*/ 494433 h 494433"/>
                <a:gd name="connsiteX4" fmla="*/ 188120 w 674112"/>
                <a:gd name="connsiteY4" fmla="*/ 494433 h 494433"/>
                <a:gd name="connsiteX0" fmla="*/ 156947 w 642939"/>
                <a:gd name="connsiteY0" fmla="*/ 494433 h 494433"/>
                <a:gd name="connsiteX1" fmla="*/ 0 w 642939"/>
                <a:gd name="connsiteY1" fmla="*/ 0 h 494433"/>
                <a:gd name="connsiteX2" fmla="*/ 642939 w 642939"/>
                <a:gd name="connsiteY2" fmla="*/ 0 h 494433"/>
                <a:gd name="connsiteX3" fmla="*/ 496383 w 642939"/>
                <a:gd name="connsiteY3" fmla="*/ 494433 h 494433"/>
                <a:gd name="connsiteX4" fmla="*/ 156947 w 642939"/>
                <a:gd name="connsiteY4" fmla="*/ 494433 h 49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939" h="494433">
                  <a:moveTo>
                    <a:pt x="156947" y="494433"/>
                  </a:moveTo>
                  <a:lnTo>
                    <a:pt x="0" y="0"/>
                  </a:lnTo>
                  <a:lnTo>
                    <a:pt x="642939" y="0"/>
                  </a:lnTo>
                  <a:lnTo>
                    <a:pt x="496383" y="494433"/>
                  </a:lnTo>
                  <a:lnTo>
                    <a:pt x="156947" y="49443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  <p:sp>
          <p:nvSpPr>
            <p:cNvPr id="25" name="Trapezoid 2"/>
            <p:cNvSpPr/>
            <p:nvPr/>
          </p:nvSpPr>
          <p:spPr>
            <a:xfrm>
              <a:off x="4479130" y="527771"/>
              <a:ext cx="642939" cy="494433"/>
            </a:xfrm>
            <a:custGeom>
              <a:avLst/>
              <a:gdLst>
                <a:gd name="connsiteX0" fmla="*/ 0 w 609600"/>
                <a:gd name="connsiteY0" fmla="*/ 494433 h 494433"/>
                <a:gd name="connsiteX1" fmla="*/ 123608 w 609600"/>
                <a:gd name="connsiteY1" fmla="*/ 0 h 494433"/>
                <a:gd name="connsiteX2" fmla="*/ 485992 w 609600"/>
                <a:gd name="connsiteY2" fmla="*/ 0 h 494433"/>
                <a:gd name="connsiteX3" fmla="*/ 609600 w 609600"/>
                <a:gd name="connsiteY3" fmla="*/ 494433 h 494433"/>
                <a:gd name="connsiteX4" fmla="*/ 0 w 609600"/>
                <a:gd name="connsiteY4" fmla="*/ 494433 h 494433"/>
                <a:gd name="connsiteX0" fmla="*/ 21865 w 485992"/>
                <a:gd name="connsiteY0" fmla="*/ 504824 h 504824"/>
                <a:gd name="connsiteX1" fmla="*/ 0 w 485992"/>
                <a:gd name="connsiteY1" fmla="*/ 0 h 504824"/>
                <a:gd name="connsiteX2" fmla="*/ 362384 w 485992"/>
                <a:gd name="connsiteY2" fmla="*/ 0 h 504824"/>
                <a:gd name="connsiteX3" fmla="*/ 485992 w 485992"/>
                <a:gd name="connsiteY3" fmla="*/ 494433 h 504824"/>
                <a:gd name="connsiteX4" fmla="*/ 21865 w 485992"/>
                <a:gd name="connsiteY4" fmla="*/ 504824 h 504824"/>
                <a:gd name="connsiteX0" fmla="*/ 21865 w 362384"/>
                <a:gd name="connsiteY0" fmla="*/ 504824 h 504824"/>
                <a:gd name="connsiteX1" fmla="*/ 0 w 362384"/>
                <a:gd name="connsiteY1" fmla="*/ 0 h 504824"/>
                <a:gd name="connsiteX2" fmla="*/ 362384 w 362384"/>
                <a:gd name="connsiteY2" fmla="*/ 0 h 504824"/>
                <a:gd name="connsiteX3" fmla="*/ 361301 w 362384"/>
                <a:gd name="connsiteY3" fmla="*/ 504824 h 504824"/>
                <a:gd name="connsiteX4" fmla="*/ 21865 w 362384"/>
                <a:gd name="connsiteY4" fmla="*/ 504824 h 504824"/>
                <a:gd name="connsiteX0" fmla="*/ 21865 w 507857"/>
                <a:gd name="connsiteY0" fmla="*/ 504824 h 504824"/>
                <a:gd name="connsiteX1" fmla="*/ 0 w 507857"/>
                <a:gd name="connsiteY1" fmla="*/ 0 h 504824"/>
                <a:gd name="connsiteX2" fmla="*/ 507857 w 507857"/>
                <a:gd name="connsiteY2" fmla="*/ 10391 h 504824"/>
                <a:gd name="connsiteX3" fmla="*/ 361301 w 507857"/>
                <a:gd name="connsiteY3" fmla="*/ 504824 h 504824"/>
                <a:gd name="connsiteX4" fmla="*/ 21865 w 507857"/>
                <a:gd name="connsiteY4" fmla="*/ 504824 h 504824"/>
                <a:gd name="connsiteX0" fmla="*/ 188120 w 674112"/>
                <a:gd name="connsiteY0" fmla="*/ 494433 h 494433"/>
                <a:gd name="connsiteX1" fmla="*/ 0 w 674112"/>
                <a:gd name="connsiteY1" fmla="*/ 0 h 494433"/>
                <a:gd name="connsiteX2" fmla="*/ 674112 w 674112"/>
                <a:gd name="connsiteY2" fmla="*/ 0 h 494433"/>
                <a:gd name="connsiteX3" fmla="*/ 527556 w 674112"/>
                <a:gd name="connsiteY3" fmla="*/ 494433 h 494433"/>
                <a:gd name="connsiteX4" fmla="*/ 188120 w 674112"/>
                <a:gd name="connsiteY4" fmla="*/ 494433 h 494433"/>
                <a:gd name="connsiteX0" fmla="*/ 156947 w 642939"/>
                <a:gd name="connsiteY0" fmla="*/ 494433 h 494433"/>
                <a:gd name="connsiteX1" fmla="*/ 0 w 642939"/>
                <a:gd name="connsiteY1" fmla="*/ 0 h 494433"/>
                <a:gd name="connsiteX2" fmla="*/ 642939 w 642939"/>
                <a:gd name="connsiteY2" fmla="*/ 0 h 494433"/>
                <a:gd name="connsiteX3" fmla="*/ 496383 w 642939"/>
                <a:gd name="connsiteY3" fmla="*/ 494433 h 494433"/>
                <a:gd name="connsiteX4" fmla="*/ 156947 w 642939"/>
                <a:gd name="connsiteY4" fmla="*/ 494433 h 49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939" h="494433">
                  <a:moveTo>
                    <a:pt x="156947" y="494433"/>
                  </a:moveTo>
                  <a:lnTo>
                    <a:pt x="0" y="0"/>
                  </a:lnTo>
                  <a:lnTo>
                    <a:pt x="642939" y="0"/>
                  </a:lnTo>
                  <a:lnTo>
                    <a:pt x="496383" y="494433"/>
                  </a:lnTo>
                  <a:lnTo>
                    <a:pt x="156947" y="49443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  <p:sp>
          <p:nvSpPr>
            <p:cNvPr id="26" name="Trapezoid 2"/>
            <p:cNvSpPr/>
            <p:nvPr/>
          </p:nvSpPr>
          <p:spPr>
            <a:xfrm>
              <a:off x="5526879" y="527336"/>
              <a:ext cx="642939" cy="494433"/>
            </a:xfrm>
            <a:custGeom>
              <a:avLst/>
              <a:gdLst>
                <a:gd name="connsiteX0" fmla="*/ 0 w 609600"/>
                <a:gd name="connsiteY0" fmla="*/ 494433 h 494433"/>
                <a:gd name="connsiteX1" fmla="*/ 123608 w 609600"/>
                <a:gd name="connsiteY1" fmla="*/ 0 h 494433"/>
                <a:gd name="connsiteX2" fmla="*/ 485992 w 609600"/>
                <a:gd name="connsiteY2" fmla="*/ 0 h 494433"/>
                <a:gd name="connsiteX3" fmla="*/ 609600 w 609600"/>
                <a:gd name="connsiteY3" fmla="*/ 494433 h 494433"/>
                <a:gd name="connsiteX4" fmla="*/ 0 w 609600"/>
                <a:gd name="connsiteY4" fmla="*/ 494433 h 494433"/>
                <a:gd name="connsiteX0" fmla="*/ 21865 w 485992"/>
                <a:gd name="connsiteY0" fmla="*/ 504824 h 504824"/>
                <a:gd name="connsiteX1" fmla="*/ 0 w 485992"/>
                <a:gd name="connsiteY1" fmla="*/ 0 h 504824"/>
                <a:gd name="connsiteX2" fmla="*/ 362384 w 485992"/>
                <a:gd name="connsiteY2" fmla="*/ 0 h 504824"/>
                <a:gd name="connsiteX3" fmla="*/ 485992 w 485992"/>
                <a:gd name="connsiteY3" fmla="*/ 494433 h 504824"/>
                <a:gd name="connsiteX4" fmla="*/ 21865 w 485992"/>
                <a:gd name="connsiteY4" fmla="*/ 504824 h 504824"/>
                <a:gd name="connsiteX0" fmla="*/ 21865 w 362384"/>
                <a:gd name="connsiteY0" fmla="*/ 504824 h 504824"/>
                <a:gd name="connsiteX1" fmla="*/ 0 w 362384"/>
                <a:gd name="connsiteY1" fmla="*/ 0 h 504824"/>
                <a:gd name="connsiteX2" fmla="*/ 362384 w 362384"/>
                <a:gd name="connsiteY2" fmla="*/ 0 h 504824"/>
                <a:gd name="connsiteX3" fmla="*/ 361301 w 362384"/>
                <a:gd name="connsiteY3" fmla="*/ 504824 h 504824"/>
                <a:gd name="connsiteX4" fmla="*/ 21865 w 362384"/>
                <a:gd name="connsiteY4" fmla="*/ 504824 h 504824"/>
                <a:gd name="connsiteX0" fmla="*/ 21865 w 507857"/>
                <a:gd name="connsiteY0" fmla="*/ 504824 h 504824"/>
                <a:gd name="connsiteX1" fmla="*/ 0 w 507857"/>
                <a:gd name="connsiteY1" fmla="*/ 0 h 504824"/>
                <a:gd name="connsiteX2" fmla="*/ 507857 w 507857"/>
                <a:gd name="connsiteY2" fmla="*/ 10391 h 504824"/>
                <a:gd name="connsiteX3" fmla="*/ 361301 w 507857"/>
                <a:gd name="connsiteY3" fmla="*/ 504824 h 504824"/>
                <a:gd name="connsiteX4" fmla="*/ 21865 w 507857"/>
                <a:gd name="connsiteY4" fmla="*/ 504824 h 504824"/>
                <a:gd name="connsiteX0" fmla="*/ 188120 w 674112"/>
                <a:gd name="connsiteY0" fmla="*/ 494433 h 494433"/>
                <a:gd name="connsiteX1" fmla="*/ 0 w 674112"/>
                <a:gd name="connsiteY1" fmla="*/ 0 h 494433"/>
                <a:gd name="connsiteX2" fmla="*/ 674112 w 674112"/>
                <a:gd name="connsiteY2" fmla="*/ 0 h 494433"/>
                <a:gd name="connsiteX3" fmla="*/ 527556 w 674112"/>
                <a:gd name="connsiteY3" fmla="*/ 494433 h 494433"/>
                <a:gd name="connsiteX4" fmla="*/ 188120 w 674112"/>
                <a:gd name="connsiteY4" fmla="*/ 494433 h 494433"/>
                <a:gd name="connsiteX0" fmla="*/ 156947 w 642939"/>
                <a:gd name="connsiteY0" fmla="*/ 494433 h 494433"/>
                <a:gd name="connsiteX1" fmla="*/ 0 w 642939"/>
                <a:gd name="connsiteY1" fmla="*/ 0 h 494433"/>
                <a:gd name="connsiteX2" fmla="*/ 642939 w 642939"/>
                <a:gd name="connsiteY2" fmla="*/ 0 h 494433"/>
                <a:gd name="connsiteX3" fmla="*/ 496383 w 642939"/>
                <a:gd name="connsiteY3" fmla="*/ 494433 h 494433"/>
                <a:gd name="connsiteX4" fmla="*/ 156947 w 642939"/>
                <a:gd name="connsiteY4" fmla="*/ 494433 h 49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939" h="494433">
                  <a:moveTo>
                    <a:pt x="156947" y="494433"/>
                  </a:moveTo>
                  <a:lnTo>
                    <a:pt x="0" y="0"/>
                  </a:lnTo>
                  <a:lnTo>
                    <a:pt x="642939" y="0"/>
                  </a:lnTo>
                  <a:lnTo>
                    <a:pt x="496383" y="494433"/>
                  </a:lnTo>
                  <a:lnTo>
                    <a:pt x="156947" y="49443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  <p:sp>
          <p:nvSpPr>
            <p:cNvPr id="33" name="Trapezoid 2"/>
            <p:cNvSpPr/>
            <p:nvPr/>
          </p:nvSpPr>
          <p:spPr>
            <a:xfrm>
              <a:off x="6574628" y="526901"/>
              <a:ext cx="642939" cy="494433"/>
            </a:xfrm>
            <a:custGeom>
              <a:avLst/>
              <a:gdLst>
                <a:gd name="connsiteX0" fmla="*/ 0 w 609600"/>
                <a:gd name="connsiteY0" fmla="*/ 494433 h 494433"/>
                <a:gd name="connsiteX1" fmla="*/ 123608 w 609600"/>
                <a:gd name="connsiteY1" fmla="*/ 0 h 494433"/>
                <a:gd name="connsiteX2" fmla="*/ 485992 w 609600"/>
                <a:gd name="connsiteY2" fmla="*/ 0 h 494433"/>
                <a:gd name="connsiteX3" fmla="*/ 609600 w 609600"/>
                <a:gd name="connsiteY3" fmla="*/ 494433 h 494433"/>
                <a:gd name="connsiteX4" fmla="*/ 0 w 609600"/>
                <a:gd name="connsiteY4" fmla="*/ 494433 h 494433"/>
                <a:gd name="connsiteX0" fmla="*/ 21865 w 485992"/>
                <a:gd name="connsiteY0" fmla="*/ 504824 h 504824"/>
                <a:gd name="connsiteX1" fmla="*/ 0 w 485992"/>
                <a:gd name="connsiteY1" fmla="*/ 0 h 504824"/>
                <a:gd name="connsiteX2" fmla="*/ 362384 w 485992"/>
                <a:gd name="connsiteY2" fmla="*/ 0 h 504824"/>
                <a:gd name="connsiteX3" fmla="*/ 485992 w 485992"/>
                <a:gd name="connsiteY3" fmla="*/ 494433 h 504824"/>
                <a:gd name="connsiteX4" fmla="*/ 21865 w 485992"/>
                <a:gd name="connsiteY4" fmla="*/ 504824 h 504824"/>
                <a:gd name="connsiteX0" fmla="*/ 21865 w 362384"/>
                <a:gd name="connsiteY0" fmla="*/ 504824 h 504824"/>
                <a:gd name="connsiteX1" fmla="*/ 0 w 362384"/>
                <a:gd name="connsiteY1" fmla="*/ 0 h 504824"/>
                <a:gd name="connsiteX2" fmla="*/ 362384 w 362384"/>
                <a:gd name="connsiteY2" fmla="*/ 0 h 504824"/>
                <a:gd name="connsiteX3" fmla="*/ 361301 w 362384"/>
                <a:gd name="connsiteY3" fmla="*/ 504824 h 504824"/>
                <a:gd name="connsiteX4" fmla="*/ 21865 w 362384"/>
                <a:gd name="connsiteY4" fmla="*/ 504824 h 504824"/>
                <a:gd name="connsiteX0" fmla="*/ 21865 w 507857"/>
                <a:gd name="connsiteY0" fmla="*/ 504824 h 504824"/>
                <a:gd name="connsiteX1" fmla="*/ 0 w 507857"/>
                <a:gd name="connsiteY1" fmla="*/ 0 h 504824"/>
                <a:gd name="connsiteX2" fmla="*/ 507857 w 507857"/>
                <a:gd name="connsiteY2" fmla="*/ 10391 h 504824"/>
                <a:gd name="connsiteX3" fmla="*/ 361301 w 507857"/>
                <a:gd name="connsiteY3" fmla="*/ 504824 h 504824"/>
                <a:gd name="connsiteX4" fmla="*/ 21865 w 507857"/>
                <a:gd name="connsiteY4" fmla="*/ 504824 h 504824"/>
                <a:gd name="connsiteX0" fmla="*/ 188120 w 674112"/>
                <a:gd name="connsiteY0" fmla="*/ 494433 h 494433"/>
                <a:gd name="connsiteX1" fmla="*/ 0 w 674112"/>
                <a:gd name="connsiteY1" fmla="*/ 0 h 494433"/>
                <a:gd name="connsiteX2" fmla="*/ 674112 w 674112"/>
                <a:gd name="connsiteY2" fmla="*/ 0 h 494433"/>
                <a:gd name="connsiteX3" fmla="*/ 527556 w 674112"/>
                <a:gd name="connsiteY3" fmla="*/ 494433 h 494433"/>
                <a:gd name="connsiteX4" fmla="*/ 188120 w 674112"/>
                <a:gd name="connsiteY4" fmla="*/ 494433 h 494433"/>
                <a:gd name="connsiteX0" fmla="*/ 156947 w 642939"/>
                <a:gd name="connsiteY0" fmla="*/ 494433 h 494433"/>
                <a:gd name="connsiteX1" fmla="*/ 0 w 642939"/>
                <a:gd name="connsiteY1" fmla="*/ 0 h 494433"/>
                <a:gd name="connsiteX2" fmla="*/ 642939 w 642939"/>
                <a:gd name="connsiteY2" fmla="*/ 0 h 494433"/>
                <a:gd name="connsiteX3" fmla="*/ 496383 w 642939"/>
                <a:gd name="connsiteY3" fmla="*/ 494433 h 494433"/>
                <a:gd name="connsiteX4" fmla="*/ 156947 w 642939"/>
                <a:gd name="connsiteY4" fmla="*/ 494433 h 49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939" h="494433">
                  <a:moveTo>
                    <a:pt x="156947" y="494433"/>
                  </a:moveTo>
                  <a:lnTo>
                    <a:pt x="0" y="0"/>
                  </a:lnTo>
                  <a:lnTo>
                    <a:pt x="642939" y="0"/>
                  </a:lnTo>
                  <a:lnTo>
                    <a:pt x="496383" y="494433"/>
                  </a:lnTo>
                  <a:lnTo>
                    <a:pt x="156947" y="49443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82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354914"/>
            <a:ext cx="6553200" cy="1454835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88949"/>
              <a:ext cx="6172200" cy="580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Số 13 gồm có:</a:t>
              </a:r>
              <a:endParaRPr lang="en-US" sz="5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0599" y="1969353"/>
            <a:ext cx="7141028" cy="830997"/>
            <a:chOff x="1524000" y="1809750"/>
            <a:chExt cx="6553200" cy="830997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3382" y="1809750"/>
              <a:ext cx="6418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48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3 chục và 1 đơn vị</a:t>
              </a:r>
              <a:endParaRPr lang="en-US" sz="48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990600" y="2938154"/>
            <a:ext cx="7141028" cy="830997"/>
            <a:chOff x="1524000" y="1795154"/>
            <a:chExt cx="6553200" cy="830997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68036" y="1795154"/>
              <a:ext cx="6418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B</a:t>
              </a:r>
              <a:r>
                <a:rPr lang="en-US" sz="48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1 chục và 0 đơn vị</a:t>
              </a:r>
              <a:endParaRPr lang="en-US" sz="48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0600" y="3878036"/>
            <a:ext cx="7141028" cy="973364"/>
            <a:chOff x="1524000" y="1809750"/>
            <a:chExt cx="6553200" cy="973364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973364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851314"/>
              <a:ext cx="6418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C</a:t>
              </a:r>
              <a:r>
                <a:rPr lang="en-US" sz="48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1 chục và 3 đơn vị</a:t>
              </a:r>
              <a:endParaRPr lang="en-US" sz="48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812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7" y="2952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050107"/>
            <a:ext cx="751113" cy="7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-95251"/>
            <a:ext cx="6553200" cy="1752601"/>
            <a:chOff x="1524000" y="71976"/>
            <a:chExt cx="6553200" cy="74221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71976"/>
              <a:ext cx="6553200" cy="7422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214508"/>
              <a:ext cx="6172200" cy="32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09108" y="3345342"/>
            <a:ext cx="6553200" cy="777207"/>
            <a:chOff x="1524000" y="1613806"/>
            <a:chExt cx="6553200" cy="777207"/>
          </a:xfrm>
        </p:grpSpPr>
        <p:sp>
          <p:nvSpPr>
            <p:cNvPr id="7" name="Rectangle 6"/>
            <p:cNvSpPr/>
            <p:nvPr/>
          </p:nvSpPr>
          <p:spPr>
            <a:xfrm>
              <a:off x="1524000" y="1613806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621572"/>
              <a:ext cx="6418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B</a:t>
              </a:r>
              <a:r>
                <a:rPr lang="en-US" sz="4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13</a:t>
              </a:r>
              <a:endParaRPr lang="en-US" sz="4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241078" y="4787900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96045" y="2407406"/>
            <a:ext cx="6553200" cy="780370"/>
            <a:chOff x="1510936" y="2411561"/>
            <a:chExt cx="6553200" cy="780370"/>
          </a:xfrm>
        </p:grpSpPr>
        <p:sp>
          <p:nvSpPr>
            <p:cNvPr id="28" name="Rectangle 27"/>
            <p:cNvSpPr/>
            <p:nvPr/>
          </p:nvSpPr>
          <p:spPr>
            <a:xfrm>
              <a:off x="1510936" y="2411561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15091" y="2422490"/>
              <a:ext cx="6418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 14 </a:t>
              </a:r>
              <a:endParaRPr lang="en-US" sz="4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09109" y="4248150"/>
            <a:ext cx="6553200" cy="798395"/>
            <a:chOff x="1524000" y="2027464"/>
            <a:chExt cx="6553200" cy="798395"/>
          </a:xfrm>
        </p:grpSpPr>
        <p:sp>
          <p:nvSpPr>
            <p:cNvPr id="31" name="Rectangle 30"/>
            <p:cNvSpPr/>
            <p:nvPr/>
          </p:nvSpPr>
          <p:spPr>
            <a:xfrm>
              <a:off x="1524000" y="2027464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2056418"/>
              <a:ext cx="6418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C. 15</a:t>
              </a:r>
              <a:endParaRPr lang="en-US" sz="4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17" y="2389036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37" y="4277104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37" y="3376749"/>
            <a:ext cx="751113" cy="72216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3" t="34798" r="28812" b="50000"/>
          <a:stretch/>
        </p:blipFill>
        <p:spPr bwMode="auto">
          <a:xfrm>
            <a:off x="2286000" y="16427"/>
            <a:ext cx="3005745" cy="150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562600" y="423486"/>
            <a:ext cx="655900" cy="655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4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Autofit/>
          </a:bodyPr>
          <a:lstStyle/>
          <a:p>
            <a:r>
              <a:rPr lang="en-US" b="1" u="sng">
                <a:solidFill>
                  <a:srgbClr val="FF0000"/>
                </a:solidFill>
              </a:rPr>
              <a:t>TOÁN: </a:t>
            </a:r>
            <a:br>
              <a:rPr lang="en-US" b="1"/>
            </a:br>
            <a:r>
              <a:rPr lang="en-US" b="1">
                <a:solidFill>
                  <a:srgbClr val="0070C0"/>
                </a:solidFill>
              </a:rPr>
              <a:t>CÁC SỐ TRÒN CHỤC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894">
                        <a14:foregroundMark x1="56809" y1="20105" x2="55745" y2="84790"/>
                        <a14:foregroundMark x1="49574" y1="20455" x2="49574" y2="86014"/>
                        <a14:foregroundMark x1="45319" y1="20105" x2="46383" y2="83042"/>
                        <a14:foregroundMark x1="41489" y1="51573" x2="43617" y2="68531"/>
                        <a14:foregroundMark x1="43191" y1="42832" x2="43617" y2="65035"/>
                        <a14:foregroundMark x1="61064" y1="46329" x2="65319" y2="54196"/>
                        <a14:foregroundMark x1="64894" y1="21853" x2="62128" y2="26224"/>
                        <a14:foregroundMark x1="70213" y1="92133" x2="75532" y2="99126"/>
                        <a14:foregroundMark x1="48511" y1="92133" x2="35106" y2="97378"/>
                        <a14:foregroundMark x1="36809" y1="58566" x2="29787" y2="63811"/>
                        <a14:foregroundMark x1="43617" y1="62063" x2="45745" y2="71154"/>
                        <a14:foregroundMark x1="43617" y1="71154" x2="43617" y2="65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47" y="2019300"/>
            <a:ext cx="2569053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4" b="89980" l="0" r="100000">
                        <a14:foregroundMark x1="20000" y1="20552" x2="20875" y2="67178"/>
                        <a14:foregroundMark x1="14500" y1="72495" x2="17688" y2="68916"/>
                        <a14:foregroundMark x1="22375" y1="73824" x2="23438" y2="78016"/>
                        <a14:foregroundMark x1="68625" y1="57464" x2="74563" y2="5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95"/>
          <a:stretch/>
        </p:blipFill>
        <p:spPr>
          <a:xfrm>
            <a:off x="1447800" y="2516761"/>
            <a:ext cx="2665247" cy="312067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57200" y="1576778"/>
            <a:ext cx="2972579" cy="1890357"/>
          </a:xfrm>
          <a:custGeom>
            <a:avLst/>
            <a:gdLst>
              <a:gd name="connsiteX0" fmla="*/ 866785 w 2971799"/>
              <a:gd name="connsiteY0" fmla="*/ 1546479 h 1374648"/>
              <a:gd name="connsiteX1" fmla="*/ 755683 w 2971799"/>
              <a:gd name="connsiteY1" fmla="*/ 1285926 h 1374648"/>
              <a:gd name="connsiteX2" fmla="*/ 805605 w 2971799"/>
              <a:gd name="connsiteY2" fmla="*/ 76267 h 1374648"/>
              <a:gd name="connsiteX3" fmla="*/ 1916464 w 2971799"/>
              <a:gd name="connsiteY3" fmla="*/ 29488 h 1374648"/>
              <a:gd name="connsiteX4" fmla="*/ 2544874 w 2971799"/>
              <a:gd name="connsiteY4" fmla="*/ 1169474 h 1374648"/>
              <a:gd name="connsiteX5" fmla="*/ 1293632 w 2971799"/>
              <a:gd name="connsiteY5" fmla="*/ 1368870 h 1374648"/>
              <a:gd name="connsiteX6" fmla="*/ 866785 w 2971799"/>
              <a:gd name="connsiteY6" fmla="*/ 1546479 h 1374648"/>
              <a:gd name="connsiteX0" fmla="*/ 1124975 w 2972579"/>
              <a:gd name="connsiteY0" fmla="*/ 1879966 h 1879966"/>
              <a:gd name="connsiteX1" fmla="*/ 755689 w 2972579"/>
              <a:gd name="connsiteY1" fmla="*/ 1285926 h 1879966"/>
              <a:gd name="connsiteX2" fmla="*/ 805611 w 2972579"/>
              <a:gd name="connsiteY2" fmla="*/ 76267 h 1879966"/>
              <a:gd name="connsiteX3" fmla="*/ 1916470 w 2972579"/>
              <a:gd name="connsiteY3" fmla="*/ 29488 h 1879966"/>
              <a:gd name="connsiteX4" fmla="*/ 2544880 w 2972579"/>
              <a:gd name="connsiteY4" fmla="*/ 1169474 h 1879966"/>
              <a:gd name="connsiteX5" fmla="*/ 1293638 w 2972579"/>
              <a:gd name="connsiteY5" fmla="*/ 1368870 h 1879966"/>
              <a:gd name="connsiteX6" fmla="*/ 1124975 w 2972579"/>
              <a:gd name="connsiteY6" fmla="*/ 1879966 h 1879966"/>
              <a:gd name="connsiteX0" fmla="*/ 1436702 w 2972579"/>
              <a:gd name="connsiteY0" fmla="*/ 1890357 h 1890357"/>
              <a:gd name="connsiteX1" fmla="*/ 755689 w 2972579"/>
              <a:gd name="connsiteY1" fmla="*/ 1285926 h 1890357"/>
              <a:gd name="connsiteX2" fmla="*/ 805611 w 2972579"/>
              <a:gd name="connsiteY2" fmla="*/ 76267 h 1890357"/>
              <a:gd name="connsiteX3" fmla="*/ 1916470 w 2972579"/>
              <a:gd name="connsiteY3" fmla="*/ 29488 h 1890357"/>
              <a:gd name="connsiteX4" fmla="*/ 2544880 w 2972579"/>
              <a:gd name="connsiteY4" fmla="*/ 1169474 h 1890357"/>
              <a:gd name="connsiteX5" fmla="*/ 1293638 w 2972579"/>
              <a:gd name="connsiteY5" fmla="*/ 1368870 h 1890357"/>
              <a:gd name="connsiteX6" fmla="*/ 1436702 w 2972579"/>
              <a:gd name="connsiteY6" fmla="*/ 1890357 h 189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2579" h="1890357">
                <a:moveTo>
                  <a:pt x="1436702" y="1890357"/>
                </a:moveTo>
                <a:cubicBezTo>
                  <a:pt x="1399668" y="1803506"/>
                  <a:pt x="792723" y="1372777"/>
                  <a:pt x="755689" y="1285926"/>
                </a:cubicBezTo>
                <a:cubicBezTo>
                  <a:pt x="-274095" y="1017142"/>
                  <a:pt x="-245600" y="326676"/>
                  <a:pt x="805611" y="76267"/>
                </a:cubicBezTo>
                <a:cubicBezTo>
                  <a:pt x="1148714" y="-5463"/>
                  <a:pt x="1547101" y="-22240"/>
                  <a:pt x="1916470" y="29488"/>
                </a:cubicBezTo>
                <a:cubicBezTo>
                  <a:pt x="2986043" y="179275"/>
                  <a:pt x="3328805" y="801072"/>
                  <a:pt x="2544880" y="1169474"/>
                </a:cubicBezTo>
                <a:cubicBezTo>
                  <a:pt x="2218344" y="1322928"/>
                  <a:pt x="1755215" y="1396732"/>
                  <a:pt x="1293638" y="1368870"/>
                </a:cubicBezTo>
                <a:lnTo>
                  <a:pt x="1436702" y="1890357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Anh Nam ơi! Mẹ tặng em 10 cái kẹp tóc mới này!</a:t>
            </a:r>
          </a:p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666344">
            <a:off x="6153935" y="1349183"/>
            <a:ext cx="2485607" cy="1511852"/>
          </a:xfrm>
          <a:custGeom>
            <a:avLst/>
            <a:gdLst>
              <a:gd name="connsiteX0" fmla="*/ 676982 w 2321053"/>
              <a:gd name="connsiteY0" fmla="*/ 1207841 h 1073636"/>
              <a:gd name="connsiteX1" fmla="*/ 590208 w 2321053"/>
              <a:gd name="connsiteY1" fmla="*/ 1004342 h 1073636"/>
              <a:gd name="connsiteX2" fmla="*/ 629199 w 2321053"/>
              <a:gd name="connsiteY2" fmla="*/ 59567 h 1073636"/>
              <a:gd name="connsiteX3" fmla="*/ 1496809 w 2321053"/>
              <a:gd name="connsiteY3" fmla="*/ 23031 h 1073636"/>
              <a:gd name="connsiteX4" fmla="*/ 1987613 w 2321053"/>
              <a:gd name="connsiteY4" fmla="*/ 913390 h 1073636"/>
              <a:gd name="connsiteX5" fmla="*/ 1010360 w 2321053"/>
              <a:gd name="connsiteY5" fmla="*/ 1069123 h 1073636"/>
              <a:gd name="connsiteX6" fmla="*/ 676982 w 2321053"/>
              <a:gd name="connsiteY6" fmla="*/ 1207841 h 1073636"/>
              <a:gd name="connsiteX0" fmla="*/ 416639 w 2321663"/>
              <a:gd name="connsiteY0" fmla="*/ 1445317 h 1445317"/>
              <a:gd name="connsiteX1" fmla="*/ 590213 w 2321663"/>
              <a:gd name="connsiteY1" fmla="*/ 1004342 h 1445317"/>
              <a:gd name="connsiteX2" fmla="*/ 629204 w 2321663"/>
              <a:gd name="connsiteY2" fmla="*/ 59567 h 1445317"/>
              <a:gd name="connsiteX3" fmla="*/ 1496814 w 2321663"/>
              <a:gd name="connsiteY3" fmla="*/ 23031 h 1445317"/>
              <a:gd name="connsiteX4" fmla="*/ 1987618 w 2321663"/>
              <a:gd name="connsiteY4" fmla="*/ 913390 h 1445317"/>
              <a:gd name="connsiteX5" fmla="*/ 1010365 w 2321663"/>
              <a:gd name="connsiteY5" fmla="*/ 1069123 h 1445317"/>
              <a:gd name="connsiteX6" fmla="*/ 416639 w 2321663"/>
              <a:gd name="connsiteY6" fmla="*/ 1445317 h 1445317"/>
              <a:gd name="connsiteX0" fmla="*/ 98791 w 2321663"/>
              <a:gd name="connsiteY0" fmla="*/ 1438348 h 1438348"/>
              <a:gd name="connsiteX1" fmla="*/ 590213 w 2321663"/>
              <a:gd name="connsiteY1" fmla="*/ 1004342 h 1438348"/>
              <a:gd name="connsiteX2" fmla="*/ 629204 w 2321663"/>
              <a:gd name="connsiteY2" fmla="*/ 59567 h 1438348"/>
              <a:gd name="connsiteX3" fmla="*/ 1496814 w 2321663"/>
              <a:gd name="connsiteY3" fmla="*/ 23031 h 1438348"/>
              <a:gd name="connsiteX4" fmla="*/ 1987618 w 2321663"/>
              <a:gd name="connsiteY4" fmla="*/ 913390 h 1438348"/>
              <a:gd name="connsiteX5" fmla="*/ 1010365 w 2321663"/>
              <a:gd name="connsiteY5" fmla="*/ 1069123 h 1438348"/>
              <a:gd name="connsiteX6" fmla="*/ 98791 w 2321663"/>
              <a:gd name="connsiteY6" fmla="*/ 1438348 h 143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663" h="1438348">
                <a:moveTo>
                  <a:pt x="98791" y="1438348"/>
                </a:moveTo>
                <a:cubicBezTo>
                  <a:pt x="69866" y="1370515"/>
                  <a:pt x="619138" y="1072175"/>
                  <a:pt x="590213" y="1004342"/>
                </a:cubicBezTo>
                <a:cubicBezTo>
                  <a:pt x="-214076" y="794414"/>
                  <a:pt x="-191820" y="255142"/>
                  <a:pt x="629204" y="59567"/>
                </a:cubicBezTo>
                <a:cubicBezTo>
                  <a:pt x="897176" y="-4267"/>
                  <a:pt x="1208327" y="-17369"/>
                  <a:pt x="1496814" y="23031"/>
                </a:cubicBezTo>
                <a:cubicBezTo>
                  <a:pt x="2332179" y="140018"/>
                  <a:pt x="2599885" y="625659"/>
                  <a:pt x="1987618" y="913390"/>
                </a:cubicBezTo>
                <a:cubicBezTo>
                  <a:pt x="1732585" y="1033241"/>
                  <a:pt x="1370869" y="1090884"/>
                  <a:pt x="1010365" y="1069123"/>
                </a:cubicBezTo>
                <a:lnTo>
                  <a:pt x="98791" y="1438348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Đây là 1 chục cái kẹp tóc đấy chứ!</a:t>
            </a:r>
          </a:p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0000"/>
                </a:solidFill>
              </a:rPr>
              <a:t>1. Khám phá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5305" y="1256154"/>
            <a:ext cx="2840018" cy="1701751"/>
            <a:chOff x="75305" y="1256154"/>
            <a:chExt cx="2840018" cy="1701751"/>
          </a:xfrm>
        </p:grpSpPr>
        <p:pic>
          <p:nvPicPr>
            <p:cNvPr id="2053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75305" y="1552575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917823" y="1256154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75784" y="2478540"/>
              <a:ext cx="2215016" cy="479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440" y="2476133"/>
            <a:ext cx="677438" cy="481405"/>
          </a:xfrm>
        </p:spPr>
        <p:txBody>
          <a:bodyPr>
            <a:no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10</a:t>
            </a:r>
            <a:endParaRPr lang="en-US" sz="2800" b="1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51243" y="2483550"/>
            <a:ext cx="1815757" cy="481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151991" y="1256154"/>
            <a:ext cx="2840018" cy="1696596"/>
            <a:chOff x="3151991" y="1256154"/>
            <a:chExt cx="2840018" cy="1696596"/>
          </a:xfrm>
        </p:grpSpPr>
        <p:pic>
          <p:nvPicPr>
            <p:cNvPr id="11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3151991" y="1552575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3507361" y="1256154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4572000" y="1256154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426514" y="2473385"/>
              <a:ext cx="2215016" cy="479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3364170" y="2460587"/>
            <a:ext cx="677438" cy="481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Arial" pitchFamily="34" charset="0"/>
                <a:cs typeface="Arial" pitchFamily="34" charset="0"/>
              </a:rPr>
              <a:t>20</a:t>
            </a:r>
            <a:endParaRPr lang="en-US" sz="2800" b="1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32034" y="2468004"/>
            <a:ext cx="2018239" cy="481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Hai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mươi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240413" y="1301705"/>
            <a:ext cx="2840018" cy="1651045"/>
            <a:chOff x="6240413" y="1301705"/>
            <a:chExt cx="2840018" cy="1651045"/>
          </a:xfrm>
        </p:grpSpPr>
        <p:pic>
          <p:nvPicPr>
            <p:cNvPr id="12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6240413" y="1552575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7162800" y="1301705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400800" y="1301705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7899005" y="1317673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561754" y="2473385"/>
              <a:ext cx="2215016" cy="479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6499410" y="2460587"/>
            <a:ext cx="677438" cy="481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Arial" pitchFamily="34" charset="0"/>
                <a:cs typeface="Arial" pitchFamily="34" charset="0"/>
              </a:rPr>
              <a:t>30</a:t>
            </a:r>
            <a:endParaRPr lang="en-US" sz="2800" b="1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109010" y="2468004"/>
            <a:ext cx="1743960" cy="481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mươi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77982" y="3181350"/>
            <a:ext cx="1756063" cy="1962150"/>
            <a:chOff x="477982" y="3181350"/>
            <a:chExt cx="1756063" cy="1962150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890395" y="3181350"/>
              <a:ext cx="964363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>
                  <a:latin typeface="Arial" pitchFamily="34" charset="0"/>
                  <a:cs typeface="Arial" pitchFamily="34" charset="0"/>
                </a:rPr>
                <a:t>10</a:t>
              </a:r>
              <a:endParaRPr lang="en-US" sz="3600" b="1" dirty="0"/>
            </a:p>
          </p:txBody>
        </p:sp>
        <p:cxnSp>
          <p:nvCxnSpPr>
            <p:cNvPr id="16" name="Straight Arrow Connector 15"/>
            <p:cNvCxnSpPr>
              <a:stCxn id="25" idx="2"/>
            </p:cNvCxnSpPr>
            <p:nvPr/>
          </p:nvCxnSpPr>
          <p:spPr>
            <a:xfrm flipH="1">
              <a:off x="923040" y="3867150"/>
              <a:ext cx="449537" cy="3048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>
              <a:off x="1372577" y="3867150"/>
              <a:ext cx="422443" cy="3048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477982" y="4194464"/>
              <a:ext cx="746522" cy="9490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>
                  <a:latin typeface="Arial" pitchFamily="34" charset="0"/>
                  <a:cs typeface="Arial" pitchFamily="34" charset="0"/>
                </a:rPr>
                <a:t>1</a:t>
              </a:r>
            </a:p>
            <a:p>
              <a:r>
                <a:rPr lang="en-US" sz="1800" b="1">
                  <a:latin typeface="Arial" pitchFamily="34" charset="0"/>
                  <a:cs typeface="Arial" pitchFamily="34" charset="0"/>
                </a:rPr>
                <a:t>chục</a:t>
              </a:r>
              <a:endParaRPr lang="en-US" sz="1800" b="1"/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1503338" y="4194464"/>
              <a:ext cx="730707" cy="9490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r>
                <a:rPr lang="en-US" sz="1600" b="1" dirty="0" err="1"/>
                <a:t>đơn</a:t>
              </a:r>
              <a:r>
                <a:rPr lang="en-US" sz="1600" b="1" dirty="0"/>
                <a:t> </a:t>
              </a:r>
              <a:r>
                <a:rPr lang="en-US" sz="1600" b="1" dirty="0" err="1"/>
                <a:t>vị</a:t>
              </a:r>
              <a:endParaRPr lang="en-US" sz="3600" b="1" dirty="0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943822" y="2481369"/>
            <a:ext cx="0" cy="48140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4068403" y="3153641"/>
            <a:ext cx="964363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20</a:t>
            </a:r>
            <a:endParaRPr lang="en-US" sz="3600" b="1"/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 flipH="1">
            <a:off x="4101048" y="3839441"/>
            <a:ext cx="449537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2"/>
          </p:cNvCxnSpPr>
          <p:nvPr/>
        </p:nvCxnSpPr>
        <p:spPr>
          <a:xfrm>
            <a:off x="4550585" y="3839441"/>
            <a:ext cx="422443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3655990" y="4166754"/>
            <a:ext cx="746522" cy="976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US" sz="1800" b="1">
                <a:latin typeface="Arial" pitchFamily="34" charset="0"/>
                <a:cs typeface="Arial" pitchFamily="34" charset="0"/>
              </a:rPr>
              <a:t>chục</a:t>
            </a:r>
            <a:endParaRPr lang="en-US" sz="1800" b="1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81346" y="4166754"/>
            <a:ext cx="730707" cy="976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en-US" sz="1600" b="1"/>
              <a:t>đơn vị</a:t>
            </a:r>
            <a:endParaRPr lang="en-US" sz="3600" b="1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203643" y="3129396"/>
            <a:ext cx="964363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30</a:t>
            </a:r>
            <a:endParaRPr lang="en-US" sz="3600" b="1"/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>
          <a:xfrm flipH="1">
            <a:off x="7236288" y="3815196"/>
            <a:ext cx="449537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3" idx="2"/>
          </p:cNvCxnSpPr>
          <p:nvPr/>
        </p:nvCxnSpPr>
        <p:spPr>
          <a:xfrm>
            <a:off x="7685825" y="3815196"/>
            <a:ext cx="422443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6791230" y="4142509"/>
            <a:ext cx="746522" cy="1000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en-US" sz="1800" b="1">
                <a:latin typeface="Arial" pitchFamily="34" charset="0"/>
                <a:cs typeface="Arial" pitchFamily="34" charset="0"/>
              </a:rPr>
              <a:t>chục</a:t>
            </a:r>
            <a:endParaRPr lang="en-US" sz="1800" b="1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816586" y="4142510"/>
            <a:ext cx="730707" cy="1000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en-US" sz="1600" b="1"/>
              <a:t>đơn vị</a:t>
            </a:r>
            <a:endParaRPr lang="en-US" sz="3600" b="1"/>
          </a:p>
        </p:txBody>
      </p:sp>
      <p:cxnSp>
        <p:nvCxnSpPr>
          <p:cNvPr id="50" name="Straight Connector 49"/>
          <p:cNvCxnSpPr/>
          <p:nvPr/>
        </p:nvCxnSpPr>
        <p:spPr>
          <a:xfrm>
            <a:off x="4024037" y="2468003"/>
            <a:ext cx="0" cy="48140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144967" y="2478199"/>
            <a:ext cx="0" cy="48140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9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8" grpId="0"/>
      <p:bldP spid="20" grpId="0"/>
      <p:bldP spid="21" grpId="0"/>
      <p:bldP spid="23" grpId="0"/>
      <p:bldP spid="24" grpId="0"/>
      <p:bldP spid="37" grpId="0" animBg="1"/>
      <p:bldP spid="40" grpId="0" animBg="1"/>
      <p:bldP spid="41" grpId="0" animBg="1"/>
      <p:bldP spid="43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0000"/>
                </a:solidFill>
              </a:rPr>
              <a:t>1. Khám phá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5305" y="1080875"/>
            <a:ext cx="2840018" cy="1877030"/>
            <a:chOff x="75305" y="1080875"/>
            <a:chExt cx="2840018" cy="1877030"/>
          </a:xfrm>
        </p:grpSpPr>
        <p:pic>
          <p:nvPicPr>
            <p:cNvPr id="2053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75305" y="1317673"/>
              <a:ext cx="2840018" cy="1330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84947" y="1080875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75784" y="2478540"/>
              <a:ext cx="2291216" cy="479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98782" y="1301705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1671184" y="1080875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1232159" y="1306998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440" y="2476133"/>
            <a:ext cx="727900" cy="481405"/>
          </a:xfrm>
        </p:spPr>
        <p:txBody>
          <a:bodyPr>
            <a:no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40</a:t>
            </a:r>
            <a:endParaRPr lang="en-US" sz="2800" b="1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8802" y="2483550"/>
            <a:ext cx="2069402" cy="481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mươi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151991" y="1080875"/>
            <a:ext cx="2840018" cy="1871875"/>
            <a:chOff x="3151991" y="1080875"/>
            <a:chExt cx="2840018" cy="1871875"/>
          </a:xfrm>
        </p:grpSpPr>
        <p:pic>
          <p:nvPicPr>
            <p:cNvPr id="11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3151991" y="1301705"/>
              <a:ext cx="2840018" cy="1346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4029251" y="1080875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4688481" y="1080875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426513" y="2473385"/>
              <a:ext cx="2387689" cy="479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3364170" y="1080875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3601678" y="1282550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4469905" y="1282550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3364170" y="2460587"/>
            <a:ext cx="727900" cy="481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Arial" pitchFamily="34" charset="0"/>
                <a:cs typeface="Arial" pitchFamily="34" charset="0"/>
              </a:rPr>
              <a:t>50</a:t>
            </a:r>
            <a:endParaRPr lang="en-US" sz="2800" b="1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09433" y="2451482"/>
            <a:ext cx="2182576" cy="470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mươi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096000" y="971550"/>
            <a:ext cx="3048000" cy="1981200"/>
            <a:chOff x="6096000" y="971550"/>
            <a:chExt cx="3048000" cy="1981200"/>
          </a:xfrm>
        </p:grpSpPr>
        <p:pic>
          <p:nvPicPr>
            <p:cNvPr id="12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6096000" y="1200150"/>
              <a:ext cx="3048000" cy="1447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7152409" y="971550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324600" y="971550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7919787" y="987518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561754" y="2473385"/>
              <a:ext cx="2215016" cy="479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934200" y="1260141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096000" y="1260141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7772400" y="1276109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6499410" y="2460587"/>
            <a:ext cx="727900" cy="481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Arial" pitchFamily="34" charset="0"/>
                <a:cs typeface="Arial" pitchFamily="34" charset="0"/>
              </a:rPr>
              <a:t>60</a:t>
            </a:r>
            <a:endParaRPr lang="en-US" sz="2800" b="1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998840" y="2468004"/>
            <a:ext cx="1873866" cy="481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Sáu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mươi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0395" y="3181350"/>
            <a:ext cx="964363" cy="990600"/>
            <a:chOff x="890395" y="3181350"/>
            <a:chExt cx="964363" cy="990600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890395" y="3181350"/>
              <a:ext cx="964363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>
                  <a:latin typeface="Arial" pitchFamily="34" charset="0"/>
                  <a:cs typeface="Arial" pitchFamily="34" charset="0"/>
                </a:rPr>
                <a:t>40</a:t>
              </a:r>
              <a:endParaRPr lang="en-US" sz="3600" b="1"/>
            </a:p>
          </p:txBody>
        </p:sp>
        <p:cxnSp>
          <p:nvCxnSpPr>
            <p:cNvPr id="16" name="Straight Arrow Connector 15"/>
            <p:cNvCxnSpPr>
              <a:stCxn id="25" idx="2"/>
            </p:cNvCxnSpPr>
            <p:nvPr/>
          </p:nvCxnSpPr>
          <p:spPr>
            <a:xfrm flipH="1">
              <a:off x="923040" y="3867150"/>
              <a:ext cx="449537" cy="3048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>
              <a:off x="1372577" y="3867150"/>
              <a:ext cx="422443" cy="30480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1"/>
          <p:cNvSpPr txBox="1">
            <a:spLocks/>
          </p:cNvSpPr>
          <p:nvPr/>
        </p:nvSpPr>
        <p:spPr>
          <a:xfrm>
            <a:off x="477982" y="4194464"/>
            <a:ext cx="746522" cy="949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4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chục</a:t>
            </a:r>
            <a:endParaRPr lang="en-US" sz="1600" b="1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483292" y="4194464"/>
            <a:ext cx="750753" cy="949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en-US" sz="1600" b="1"/>
              <a:t>đơn vị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88737" y="2481369"/>
            <a:ext cx="0" cy="48140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4068403" y="3153641"/>
            <a:ext cx="964363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50</a:t>
            </a:r>
            <a:endParaRPr lang="en-US" sz="3600" b="1"/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 flipH="1">
            <a:off x="4101048" y="3839441"/>
            <a:ext cx="449537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2"/>
          </p:cNvCxnSpPr>
          <p:nvPr/>
        </p:nvCxnSpPr>
        <p:spPr>
          <a:xfrm>
            <a:off x="4550585" y="3839441"/>
            <a:ext cx="422443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3655990" y="4166754"/>
            <a:ext cx="746522" cy="976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5</a:t>
            </a:r>
          </a:p>
          <a:p>
            <a:r>
              <a:rPr lang="en-US" sz="1800" b="1"/>
              <a:t>chục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33083" y="4166755"/>
            <a:ext cx="853317" cy="976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en-US" sz="1600" b="1"/>
              <a:t>đơn vị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203643" y="3129396"/>
            <a:ext cx="964363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60</a:t>
            </a:r>
            <a:endParaRPr lang="en-US" sz="3600" b="1"/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>
          <a:xfrm flipH="1">
            <a:off x="7236288" y="3815196"/>
            <a:ext cx="449537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3" idx="2"/>
          </p:cNvCxnSpPr>
          <p:nvPr/>
        </p:nvCxnSpPr>
        <p:spPr>
          <a:xfrm>
            <a:off x="7685825" y="3815196"/>
            <a:ext cx="422443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6791230" y="4142509"/>
            <a:ext cx="746522" cy="1000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n-US" sz="1800" b="1"/>
              <a:t>chục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725662" y="4142510"/>
            <a:ext cx="821632" cy="1000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en-US" sz="1800" b="1"/>
              <a:t>đơn vị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941285" y="2457417"/>
            <a:ext cx="0" cy="48140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64566" y="2478199"/>
            <a:ext cx="0" cy="48140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8" grpId="0"/>
      <p:bldP spid="20" grpId="0"/>
      <p:bldP spid="21" grpId="0"/>
      <p:bldP spid="23" grpId="0"/>
      <p:bldP spid="24" grpId="0"/>
      <p:bldP spid="30" grpId="0" animBg="1"/>
      <p:bldP spid="31" grpId="0" animBg="1"/>
      <p:bldP spid="37" grpId="0" animBg="1"/>
      <p:bldP spid="40" grpId="0" animBg="1"/>
      <p:bldP spid="41" grpId="0" animBg="1"/>
      <p:bldP spid="43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547</Words>
  <Application>Microsoft Office PowerPoint</Application>
  <PresentationFormat>On-screen Show (16:9)</PresentationFormat>
  <Paragraphs>216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AvantGarde</vt:lpstr>
      <vt:lpstr>Calibri</vt:lpstr>
      <vt:lpstr>Times New Roman</vt:lpstr>
      <vt:lpstr>Office Theme</vt:lpstr>
      <vt:lpstr>  TOÁN 1  Các số tròn chục (Tr8)                                     GV: Trần Thu 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TOÁN:  CÁC SỐ TRÒN CHỤC</vt:lpstr>
      <vt:lpstr>10</vt:lpstr>
      <vt:lpstr>40</vt:lpstr>
      <vt:lpstr>70</vt:lpstr>
      <vt:lpstr>Trong dãy số trên, số tròn chục nào đứng đầu?</vt:lpstr>
      <vt:lpstr>PowerPoint Presentation</vt:lpstr>
      <vt:lpstr>?</vt:lpstr>
      <vt:lpstr>PowerPoint Presentation</vt:lpstr>
      <vt:lpstr>70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Admin</cp:lastModifiedBy>
  <cp:revision>127</cp:revision>
  <dcterms:created xsi:type="dcterms:W3CDTF">2020-04-19T07:30:11Z</dcterms:created>
  <dcterms:modified xsi:type="dcterms:W3CDTF">2024-05-20T11:11:47Z</dcterms:modified>
</cp:coreProperties>
</file>