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6" r:id="rId2"/>
    <p:sldMasterId id="2147483710" r:id="rId3"/>
    <p:sldMasterId id="2147483712" r:id="rId4"/>
  </p:sldMasterIdLst>
  <p:notesMasterIdLst>
    <p:notesMasterId r:id="rId14"/>
  </p:notesMasterIdLst>
  <p:sldIdLst>
    <p:sldId id="627" r:id="rId5"/>
    <p:sldId id="282" r:id="rId6"/>
    <p:sldId id="297" r:id="rId7"/>
    <p:sldId id="286" r:id="rId8"/>
    <p:sldId id="288" r:id="rId9"/>
    <p:sldId id="290" r:id="rId10"/>
    <p:sldId id="298" r:id="rId11"/>
    <p:sldId id="293" r:id="rId12"/>
    <p:sldId id="2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B5A"/>
    <a:srgbClr val="68C875"/>
    <a:srgbClr val="D6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4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9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35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14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05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09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9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94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47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6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1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16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56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44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44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5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D1E84-FFAA-4D35-9D19-AE164EBC164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617129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22C93-D738-4D30-8A28-48950D58B8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748750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2F414-267C-4308-904F-BAE5E05F3EA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16966"/>
      </p:ext>
    </p:extLst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73E0D-B416-435B-83AA-070D1823138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008806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C2ADB-6FB3-4126-9D1E-6583792748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744159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0107C-EEA3-49A9-BD94-89CDCC84805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844967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60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AD392-AEDB-43A7-B8C2-E8E7C81B4AE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556443"/>
      </p:ext>
    </p:extLst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27356-D9E6-46E3-9B0B-3A86D74489A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939822"/>
      </p:ext>
    </p:extLst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8B2FA-51A6-4DB4-B0C5-A7B09095594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192767"/>
      </p:ext>
    </p:extLst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4F2A2-70FE-43C1-9778-B47825B074C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566344"/>
      </p:ext>
    </p:extLst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5BCB9-3795-41CE-B8B9-675605E77B6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422898"/>
      </p:ext>
    </p:extLst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51887-5753-457C-9598-7222B9C18E7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026000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0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0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51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59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1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2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11/25/2024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4516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7D22B-BA01-42B0-A355-66B62724EE0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85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18.xml"/><Relationship Id="rId4" Type="http://schemas.openxmlformats.org/officeDocument/2006/relationships/audio" Target="../media/media2.mp3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0C520-5F11-A089-39A3-6EA0B7DFA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EBF4D-8CE3-1777-87C1-05AFB69D5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sz="4000" dirty="0"/>
              <a:t>Chào mừng quý thầy cô về dự tiết âm nhạc lớp 5</a:t>
            </a:r>
            <a:endParaRPr lang="en-US" sz="4000" dirty="0"/>
          </a:p>
        </p:txBody>
      </p:sp>
      <p:pic>
        <p:nvPicPr>
          <p:cNvPr id="3" name="Picture 55">
            <a:extLst>
              <a:ext uri="{FF2B5EF4-FFF2-40B4-BE49-F238E27FC236}">
                <a16:creationId xmlns:a16="http://schemas.microsoft.com/office/drawing/2014/main" id="{1880E299-8DDA-A8DF-B1DE-C64AA23936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4644" y="2816600"/>
            <a:ext cx="1686020" cy="4012700"/>
          </a:xfrm>
          <a:prstGeom prst="rect">
            <a:avLst/>
          </a:prstGeom>
        </p:spPr>
      </p:pic>
      <p:pic>
        <p:nvPicPr>
          <p:cNvPr id="4" name="Picture 55">
            <a:extLst>
              <a:ext uri="{FF2B5EF4-FFF2-40B4-BE49-F238E27FC236}">
                <a16:creationId xmlns:a16="http://schemas.microsoft.com/office/drawing/2014/main" id="{9B38716C-F1FB-780C-BA5D-71A2EE1A99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55856" y="2660358"/>
            <a:ext cx="1764464" cy="4199390"/>
          </a:xfrm>
          <a:prstGeom prst="rect">
            <a:avLst/>
          </a:prstGeom>
        </p:spPr>
      </p:pic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E72628DF-9EF8-29B6-5FC8-4C974346B56B}"/>
              </a:ext>
            </a:extLst>
          </p:cNvPr>
          <p:cNvSpPr/>
          <p:nvPr/>
        </p:nvSpPr>
        <p:spPr>
          <a:xfrm>
            <a:off x="1949986" y="3492697"/>
            <a:ext cx="8180985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GV: Trần Thị Xuân Hương</a:t>
            </a:r>
            <a:endParaRPr lang="en-US" sz="3600" dirty="0">
              <a:solidFill>
                <a:srgbClr val="FF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4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67061" y="0"/>
            <a:ext cx="3657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 bị đồ dùng học tập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813" y="461665"/>
            <a:ext cx="1897568" cy="1897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2" y="5522"/>
            <a:ext cx="4571628" cy="2870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562" y="822597"/>
            <a:ext cx="2819669" cy="117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047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80194" y="213919"/>
            <a:ext cx="1775422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16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7619" y="1105699"/>
            <a:ext cx="4748992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DỤNG- SÁNG TẠO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583" y="107719"/>
            <a:ext cx="444889" cy="3767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507" y="5031182"/>
            <a:ext cx="3465104" cy="18268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0078" cy="119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27125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809250" cy="1238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2979" y="1055443"/>
            <a:ext cx="3079086" cy="78642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98212" y="208119"/>
            <a:ext cx="6046848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1.Hoà tấu nhạc cụ tự chọn kết hợp Beat box:</a:t>
            </a:r>
            <a:endParaRPr lang="en-US" sz="24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C:\Users\Admin\Desktop\nole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525" y="2206170"/>
            <a:ext cx="8003813" cy="405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EMBORIN+BEAT BO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56962" y="2371362"/>
            <a:ext cx="609600" cy="609600"/>
          </a:xfrm>
          <a:prstGeom prst="rect">
            <a:avLst/>
          </a:prstGeom>
        </p:spPr>
      </p:pic>
      <p:pic>
        <p:nvPicPr>
          <p:cNvPr id="8" name="THANH PHACH+BEAT BOX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56962" y="41134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0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6" y="4258528"/>
            <a:ext cx="2808318" cy="25052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87937"/>
            <a:ext cx="4950823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Lựa chọn một trong hai nhạc cụ để thể hiện</a:t>
            </a:r>
            <a:endParaRPr lang="en-US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69796"/>
            <a:ext cx="6779622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a) Biểu diễn Ri-coóc-đơ trích đoạn bài Đàn gà con (nhạc Pháp).</a:t>
            </a:r>
          </a:p>
        </p:txBody>
      </p:sp>
      <p:pic>
        <p:nvPicPr>
          <p:cNvPr id="10" name="Picture 9" descr="C:\Users\Admin\Desktop\nol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" y="1243095"/>
            <a:ext cx="11782697" cy="2619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coder dan ga c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42585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2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6" y="4258528"/>
            <a:ext cx="2808318" cy="25052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1268"/>
            <a:ext cx="7249886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en-US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Biểu diễn kèn phím trích đoạn bài Noel đầu tiên (nhạc nước ngoài)</a:t>
            </a:r>
          </a:p>
        </p:txBody>
      </p:sp>
      <p:pic>
        <p:nvPicPr>
          <p:cNvPr id="7" name="Picture 6" descr="C:\Users\Admin\Desktop\nol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80" y="1058092"/>
            <a:ext cx="11463351" cy="1928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en phim noel dau ti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48403" y="42585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5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6" y="4258528"/>
            <a:ext cx="2808318" cy="25052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151268"/>
            <a:ext cx="1137774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Viết lời giới thiệu và biểu diễn bài hát Duyên dáng mùa xuân theo ý tường sang tạo của nhóm hoặc cá nhân</a:t>
            </a:r>
            <a:endParaRPr lang="en-US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7" y="626612"/>
            <a:ext cx="5843288" cy="6139948"/>
          </a:xfrm>
          <a:prstGeom prst="rect">
            <a:avLst/>
          </a:prstGeom>
        </p:spPr>
      </p:pic>
      <p:pic>
        <p:nvPicPr>
          <p:cNvPr id="7" name="Duyên dáng mùa xuân karaoke lớp 5. Kết nối tri thứ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69803" y="19949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1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2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07620" y="0"/>
            <a:ext cx="6984380" cy="2653989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137CD"/>
                </a:solidFill>
                <a:effectLst/>
                <a:uLnTx/>
                <a:uFillTx/>
                <a:latin typeface="#9Slide05 Dancing Script" panose="03080800040507000D00" pitchFamily="66" charset="0"/>
                <a:ea typeface="+mn-ea"/>
                <a:cs typeface="+mn-cs"/>
              </a:rPr>
              <a:t>GIÁO DỤC, CỦNG CỐ DẶN DÒ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60" y="3043107"/>
            <a:ext cx="1806209" cy="37704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354" y="4093636"/>
            <a:ext cx="3196867" cy="2764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14651" cy="681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22165"/>
      </p:ext>
    </p:extLst>
  </p:cSld>
  <p:clrMapOvr>
    <a:masterClrMapping/>
  </p:clrMapOvr>
  <p:transition spd="slow">
    <p:comb/>
    <p:sndAc>
      <p:stSnd>
        <p:snd r:embed="rId2" name="chuyen trag ngăn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7160899" cy="451139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5" y="2255699"/>
            <a:ext cx="2813570" cy="140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64" y="2588325"/>
            <a:ext cx="4751842" cy="32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52172"/>
      </p:ext>
    </p:extLst>
  </p:cSld>
  <p:clrMapOvr>
    <a:masterClrMapping/>
  </p:clrMapOvr>
  <p:transition spd="slow">
    <p:comb/>
    <p:sndAc>
      <p:stSnd>
        <p:snd r:embed="rId2" name="chuyen trag ngăn.wav"/>
      </p:stSnd>
    </p:sndAc>
  </p:transition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135</Words>
  <Application>Microsoft Office PowerPoint</Application>
  <PresentationFormat>Widescreen</PresentationFormat>
  <Paragraphs>14</Paragraphs>
  <Slides>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#9Slide05 Dancing Script</vt:lpstr>
      <vt:lpstr>Arial</vt:lpstr>
      <vt:lpstr>Calibri</vt:lpstr>
      <vt:lpstr>Tahoma</vt:lpstr>
      <vt:lpstr>Times New Roman</vt:lpstr>
      <vt:lpstr>Wingdings</vt:lpstr>
      <vt:lpstr>3_Office Theme</vt:lpstr>
      <vt:lpstr>6_Office Theme</vt:lpstr>
      <vt:lpstr>5_Office Theme</vt:lpstr>
      <vt:lpstr>Textured</vt:lpstr>
      <vt:lpstr>Chào mừng quý thầy cô về dự tiết âm nhạc lớp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Nam Trịnh</cp:lastModifiedBy>
  <cp:revision>73</cp:revision>
  <dcterms:created xsi:type="dcterms:W3CDTF">2022-04-04T07:27:39Z</dcterms:created>
  <dcterms:modified xsi:type="dcterms:W3CDTF">2024-11-25T13:56:29Z</dcterms:modified>
</cp:coreProperties>
</file>