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710" r:id="rId3"/>
    <p:sldMasterId id="2147483712" r:id="rId4"/>
  </p:sldMasterIdLst>
  <p:notesMasterIdLst>
    <p:notesMasterId r:id="rId14"/>
  </p:notesMasterIdLst>
  <p:sldIdLst>
    <p:sldId id="627" r:id="rId5"/>
    <p:sldId id="282" r:id="rId6"/>
    <p:sldId id="287" r:id="rId7"/>
    <p:sldId id="296" r:id="rId8"/>
    <p:sldId id="286" r:id="rId9"/>
    <p:sldId id="288" r:id="rId10"/>
    <p:sldId id="290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712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48750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966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8806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44159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49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5644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3982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2767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66344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22898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600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0C520-5F11-A089-39A3-6EA0B7DF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BF4D-8CE3-1777-87C1-05AFB69D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0982960" cy="1330748"/>
          </a:xfrm>
        </p:spPr>
        <p:txBody>
          <a:bodyPr>
            <a:normAutofit/>
          </a:bodyPr>
          <a:lstStyle/>
          <a:p>
            <a:r>
              <a:rPr lang="vi-VN" sz="4000" dirty="0"/>
              <a:t>Chào mừng quý thầy cô về dự tiết âm nhạc lớp 5</a:t>
            </a:r>
            <a:endParaRPr lang="en-US" sz="4000" dirty="0"/>
          </a:p>
        </p:txBody>
      </p:sp>
      <p:pic>
        <p:nvPicPr>
          <p:cNvPr id="3" name="Picture 55">
            <a:extLst>
              <a:ext uri="{FF2B5EF4-FFF2-40B4-BE49-F238E27FC236}">
                <a16:creationId xmlns:a16="http://schemas.microsoft.com/office/drawing/2014/main" id="{1880E299-8DDA-A8DF-B1DE-C64AA23936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644" y="2816600"/>
            <a:ext cx="1686020" cy="4012700"/>
          </a:xfrm>
          <a:prstGeom prst="rect">
            <a:avLst/>
          </a:prstGeom>
        </p:spPr>
      </p:pic>
      <p:pic>
        <p:nvPicPr>
          <p:cNvPr id="4" name="Picture 55">
            <a:extLst>
              <a:ext uri="{FF2B5EF4-FFF2-40B4-BE49-F238E27FC236}">
                <a16:creationId xmlns:a16="http://schemas.microsoft.com/office/drawing/2014/main" id="{9B38716C-F1FB-780C-BA5D-71A2EE1A99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5856" y="2660358"/>
            <a:ext cx="1764464" cy="4199390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E72628DF-9EF8-29B6-5FC8-4C974346B56B}"/>
              </a:ext>
            </a:extLst>
          </p:cNvPr>
          <p:cNvSpPr/>
          <p:nvPr/>
        </p:nvSpPr>
        <p:spPr>
          <a:xfrm>
            <a:off x="1949986" y="3492697"/>
            <a:ext cx="818098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GV: Trần Thị Xuân Hương</a:t>
            </a:r>
            <a:endParaRPr lang="en-US" sz="3600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61" y="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13" y="461665"/>
            <a:ext cx="1897568" cy="189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5522"/>
            <a:ext cx="4571628" cy="287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62" y="822597"/>
            <a:ext cx="2819669" cy="11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04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752995"/>
            <a:ext cx="2254037" cy="2010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46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760" y="698774"/>
            <a:ext cx="383104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Vận động cơ thể theo nhạc.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28" y="650375"/>
            <a:ext cx="5062829" cy="6113416"/>
          </a:xfrm>
          <a:prstGeom prst="rect">
            <a:avLst/>
          </a:prstGeom>
        </p:spPr>
      </p:pic>
      <p:pic>
        <p:nvPicPr>
          <p:cNvPr id="8" name="Picture 7" descr="C:\Users\Admin\Desktop\2024-06-14_11563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92" y="1262080"/>
            <a:ext cx="4903128" cy="308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him sơn ca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20295" y="5453593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05263" y="-38670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 sơn 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8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331" y="-2661667"/>
            <a:ext cx="6847333" cy="12192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24" y="3362135"/>
            <a:ext cx="5426288" cy="2112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62"/>
            <a:ext cx="3785139" cy="1112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82786" y="213919"/>
            <a:ext cx="157023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4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7619" y="1105699"/>
            <a:ext cx="47489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DỤNG- SÁNG 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848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92" y="1053237"/>
            <a:ext cx="10428858" cy="28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8" y="155071"/>
            <a:ext cx="9636077" cy="3371900"/>
          </a:xfrm>
          <a:prstGeom prst="rect">
            <a:avLst/>
          </a:prstGeom>
        </p:spPr>
      </p:pic>
      <p:pic>
        <p:nvPicPr>
          <p:cNvPr id="3" name="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6631" y="4095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51" y="224354"/>
            <a:ext cx="8395483" cy="5562492"/>
          </a:xfrm>
          <a:prstGeom prst="rect">
            <a:avLst/>
          </a:prstGeom>
        </p:spPr>
      </p:pic>
      <p:pic>
        <p:nvPicPr>
          <p:cNvPr id="6" name="Chim sơn ca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8705" y="1519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0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0955" y="2779132"/>
            <a:ext cx="3122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 ý hỏi song câu hỏi mới nêu giáo dục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2" y="1540749"/>
            <a:ext cx="3599679" cy="1070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651" cy="68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21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217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78</Words>
  <Application>Microsoft Office PowerPoint</Application>
  <PresentationFormat>Widescreen</PresentationFormat>
  <Paragraphs>13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#9Slide05 Dancing Script</vt:lpstr>
      <vt:lpstr>Arial</vt:lpstr>
      <vt:lpstr>Calibri</vt:lpstr>
      <vt:lpstr>Tahoma</vt:lpstr>
      <vt:lpstr>Times New Roman</vt:lpstr>
      <vt:lpstr>Wingdings</vt:lpstr>
      <vt:lpstr>3_Office Theme</vt:lpstr>
      <vt:lpstr>6_Office Theme</vt:lpstr>
      <vt:lpstr>5_Office Theme</vt:lpstr>
      <vt:lpstr>Textured</vt:lpstr>
      <vt:lpstr>Chào mừng quý thầy cô về dự tiết âm nhạc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Nam Trịnh</cp:lastModifiedBy>
  <cp:revision>67</cp:revision>
  <dcterms:created xsi:type="dcterms:W3CDTF">2022-04-04T07:27:39Z</dcterms:created>
  <dcterms:modified xsi:type="dcterms:W3CDTF">2024-11-04T15:03:33Z</dcterms:modified>
</cp:coreProperties>
</file>