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17"/>
  </p:notesMasterIdLst>
  <p:sldIdLst>
    <p:sldId id="627" r:id="rId3"/>
    <p:sldId id="431" r:id="rId4"/>
    <p:sldId id="632" r:id="rId5"/>
    <p:sldId id="633" r:id="rId6"/>
    <p:sldId id="257" r:id="rId7"/>
    <p:sldId id="256" r:id="rId8"/>
    <p:sldId id="259" r:id="rId9"/>
    <p:sldId id="630" r:id="rId10"/>
    <p:sldId id="635" r:id="rId11"/>
    <p:sldId id="407" r:id="rId12"/>
    <p:sldId id="293" r:id="rId13"/>
    <p:sldId id="637" r:id="rId14"/>
    <p:sldId id="294" r:id="rId15"/>
    <p:sldId id="6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93CCC3-C6CD-4E21-A7FC-043CC6DE3ADC}" v="592" dt="2024-10-28T07:03:07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6" y="56"/>
      </p:cViewPr>
      <p:guideLst>
        <p:guide orient="horz" pos="221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m Trịnh" userId="3adf96d72c547bee" providerId="LiveId" clId="{6393CCC3-C6CD-4E21-A7FC-043CC6DE3ADC}"/>
    <pc:docChg chg="undo custSel addSld delSld modSld sldOrd">
      <pc:chgData name="Nam Trịnh" userId="3adf96d72c547bee" providerId="LiveId" clId="{6393CCC3-C6CD-4E21-A7FC-043CC6DE3ADC}" dt="2024-10-28T07:03:27.234" v="1077" actId="1035"/>
      <pc:docMkLst>
        <pc:docMk/>
      </pc:docMkLst>
      <pc:sldChg chg="modSp">
        <pc:chgData name="Nam Trịnh" userId="3adf96d72c547bee" providerId="LiveId" clId="{6393CCC3-C6CD-4E21-A7FC-043CC6DE3ADC}" dt="2024-10-28T00:27:33.260" v="384" actId="20577"/>
        <pc:sldMkLst>
          <pc:docMk/>
          <pc:sldMk cId="2075836292" sldId="256"/>
        </pc:sldMkLst>
        <pc:spChg chg="mod">
          <ac:chgData name="Nam Trịnh" userId="3adf96d72c547bee" providerId="LiveId" clId="{6393CCC3-C6CD-4E21-A7FC-043CC6DE3ADC}" dt="2024-10-28T00:27:33.260" v="384" actId="20577"/>
          <ac:spMkLst>
            <pc:docMk/>
            <pc:sldMk cId="2075836292" sldId="256"/>
            <ac:spMk id="27" creationId="{A468FF43-48BE-45C8-AE0E-72371E21D00D}"/>
          </ac:spMkLst>
        </pc:spChg>
      </pc:sldChg>
      <pc:sldChg chg="ord">
        <pc:chgData name="Nam Trịnh" userId="3adf96d72c547bee" providerId="LiveId" clId="{6393CCC3-C6CD-4E21-A7FC-043CC6DE3ADC}" dt="2024-10-28T07:02:09.963" v="1046"/>
        <pc:sldMkLst>
          <pc:docMk/>
          <pc:sldMk cId="557731554" sldId="257"/>
        </pc:sldMkLst>
      </pc:sldChg>
      <pc:sldChg chg="addSp delSp modSp mod delAnim modAnim">
        <pc:chgData name="Nam Trịnh" userId="3adf96d72c547bee" providerId="LiveId" clId="{6393CCC3-C6CD-4E21-A7FC-043CC6DE3ADC}" dt="2024-10-28T00:43:29.897" v="947" actId="478"/>
        <pc:sldMkLst>
          <pc:docMk/>
          <pc:sldMk cId="3659559649" sldId="258"/>
        </pc:sldMkLst>
        <pc:spChg chg="add del mod">
          <ac:chgData name="Nam Trịnh" userId="3adf96d72c547bee" providerId="LiveId" clId="{6393CCC3-C6CD-4E21-A7FC-043CC6DE3ADC}" dt="2024-10-28T00:43:29.897" v="947" actId="478"/>
          <ac:spMkLst>
            <pc:docMk/>
            <pc:sldMk cId="3659559649" sldId="258"/>
            <ac:spMk id="4" creationId="{DDA7A1F3-247D-B49E-B80E-AE6E944A4A2C}"/>
          </ac:spMkLst>
        </pc:spChg>
        <pc:spChg chg="del mod">
          <ac:chgData name="Nam Trịnh" userId="3adf96d72c547bee" providerId="LiveId" clId="{6393CCC3-C6CD-4E21-A7FC-043CC6DE3ADC}" dt="2024-10-24T07:58:59.631" v="9" actId="478"/>
          <ac:spMkLst>
            <pc:docMk/>
            <pc:sldMk cId="3659559649" sldId="258"/>
            <ac:spMk id="28" creationId="{02105D08-1F14-416F-86C2-51DFEA1D8826}"/>
          </ac:spMkLst>
        </pc:spChg>
        <pc:spChg chg="mod">
          <ac:chgData name="Nam Trịnh" userId="3adf96d72c547bee" providerId="LiveId" clId="{6393CCC3-C6CD-4E21-A7FC-043CC6DE3ADC}" dt="2024-10-24T07:59:06.996" v="11" actId="1076"/>
          <ac:spMkLst>
            <pc:docMk/>
            <pc:sldMk cId="3659559649" sldId="258"/>
            <ac:spMk id="31" creationId="{AA693000-41B6-4481-BACC-F3E8F4F6DBBA}"/>
          </ac:spMkLst>
        </pc:spChg>
        <pc:spChg chg="mod">
          <ac:chgData name="Nam Trịnh" userId="3adf96d72c547bee" providerId="LiveId" clId="{6393CCC3-C6CD-4E21-A7FC-043CC6DE3ADC}" dt="2024-10-24T07:59:09.229" v="12" actId="1076"/>
          <ac:spMkLst>
            <pc:docMk/>
            <pc:sldMk cId="3659559649" sldId="258"/>
            <ac:spMk id="33" creationId="{8A1AF95E-ACBD-46E9-8F43-1F6D65A0D221}"/>
          </ac:spMkLst>
        </pc:spChg>
        <pc:picChg chg="mod">
          <ac:chgData name="Nam Trịnh" userId="3adf96d72c547bee" providerId="LiveId" clId="{6393CCC3-C6CD-4E21-A7FC-043CC6DE3ADC}" dt="2024-10-24T07:59:23.441" v="17" actId="14100"/>
          <ac:picMkLst>
            <pc:docMk/>
            <pc:sldMk cId="3659559649" sldId="258"/>
            <ac:picMk id="2" creationId="{570D5E2C-E7DB-21B6-6029-E9412E2AE0A1}"/>
          </ac:picMkLst>
        </pc:picChg>
        <pc:picChg chg="mod">
          <ac:chgData name="Nam Trịnh" userId="3adf96d72c547bee" providerId="LiveId" clId="{6393CCC3-C6CD-4E21-A7FC-043CC6DE3ADC}" dt="2024-10-24T07:59:11.836" v="13" actId="1076"/>
          <ac:picMkLst>
            <pc:docMk/>
            <pc:sldMk cId="3659559649" sldId="258"/>
            <ac:picMk id="35" creationId="{AD4177A1-A88F-4280-9343-2E28544658A8}"/>
          </ac:picMkLst>
        </pc:picChg>
      </pc:sldChg>
      <pc:sldChg chg="addSp delSp add mod">
        <pc:chgData name="Nam Trịnh" userId="3adf96d72c547bee" providerId="LiveId" clId="{6393CCC3-C6CD-4E21-A7FC-043CC6DE3ADC}" dt="2024-10-24T15:19:05.302" v="190" actId="21"/>
        <pc:sldMkLst>
          <pc:docMk/>
          <pc:sldMk cId="3603518919" sldId="293"/>
        </pc:sldMkLst>
        <pc:picChg chg="add del">
          <ac:chgData name="Nam Trịnh" userId="3adf96d72c547bee" providerId="LiveId" clId="{6393CCC3-C6CD-4E21-A7FC-043CC6DE3ADC}" dt="2024-10-24T15:19:05.302" v="190" actId="21"/>
          <ac:picMkLst>
            <pc:docMk/>
            <pc:sldMk cId="3603518919" sldId="293"/>
            <ac:picMk id="2" creationId="{00000000-0000-0000-0000-000000000000}"/>
          </ac:picMkLst>
        </pc:picChg>
      </pc:sldChg>
      <pc:sldChg chg="addSp delSp modSp add mod">
        <pc:chgData name="Nam Trịnh" userId="3adf96d72c547bee" providerId="LiveId" clId="{6393CCC3-C6CD-4E21-A7FC-043CC6DE3ADC}" dt="2024-10-24T15:22:51.836" v="364" actId="20577"/>
        <pc:sldMkLst>
          <pc:docMk/>
          <pc:sldMk cId="3418604211" sldId="294"/>
        </pc:sldMkLst>
        <pc:spChg chg="add mod">
          <ac:chgData name="Nam Trịnh" userId="3adf96d72c547bee" providerId="LiveId" clId="{6393CCC3-C6CD-4E21-A7FC-043CC6DE3ADC}" dt="2024-10-24T15:22:51.836" v="364" actId="20577"/>
          <ac:spMkLst>
            <pc:docMk/>
            <pc:sldMk cId="3418604211" sldId="294"/>
            <ac:spMk id="2" creationId="{CCE7FAB3-7525-A067-1295-9487A260D17F}"/>
          </ac:spMkLst>
        </pc:spChg>
        <pc:picChg chg="del">
          <ac:chgData name="Nam Trịnh" userId="3adf96d72c547bee" providerId="LiveId" clId="{6393CCC3-C6CD-4E21-A7FC-043CC6DE3ADC}" dt="2024-10-24T15:18:47.893" v="188" actId="21"/>
          <ac:picMkLst>
            <pc:docMk/>
            <pc:sldMk cId="3418604211" sldId="294"/>
            <ac:picMk id="3" creationId="{00000000-0000-0000-0000-000000000000}"/>
          </ac:picMkLst>
        </pc:picChg>
      </pc:sldChg>
      <pc:sldChg chg="del">
        <pc:chgData name="Nam Trịnh" userId="3adf96d72c547bee" providerId="LiveId" clId="{6393CCC3-C6CD-4E21-A7FC-043CC6DE3ADC}" dt="2024-10-28T07:00:25.031" v="1043" actId="47"/>
        <pc:sldMkLst>
          <pc:docMk/>
          <pc:sldMk cId="0" sldId="390"/>
        </pc:sldMkLst>
      </pc:sldChg>
      <pc:sldChg chg="ord">
        <pc:chgData name="Nam Trịnh" userId="3adf96d72c547bee" providerId="LiveId" clId="{6393CCC3-C6CD-4E21-A7FC-043CC6DE3ADC}" dt="2024-10-24T15:26:36.904" v="366"/>
        <pc:sldMkLst>
          <pc:docMk/>
          <pc:sldMk cId="2047309202" sldId="409"/>
        </pc:sldMkLst>
      </pc:sldChg>
      <pc:sldChg chg="del">
        <pc:chgData name="Nam Trịnh" userId="3adf96d72c547bee" providerId="LiveId" clId="{6393CCC3-C6CD-4E21-A7FC-043CC6DE3ADC}" dt="2024-10-28T00:24:54.214" v="375" actId="47"/>
        <pc:sldMkLst>
          <pc:docMk/>
          <pc:sldMk cId="2323778648" sldId="428"/>
        </pc:sldMkLst>
      </pc:sldChg>
      <pc:sldChg chg="ord">
        <pc:chgData name="Nam Trịnh" userId="3adf96d72c547bee" providerId="LiveId" clId="{6393CCC3-C6CD-4E21-A7FC-043CC6DE3ADC}" dt="2024-10-28T00:24:50.565" v="374"/>
        <pc:sldMkLst>
          <pc:docMk/>
          <pc:sldMk cId="4178304379" sldId="431"/>
        </pc:sldMkLst>
      </pc:sldChg>
      <pc:sldChg chg="addSp delSp modSp new mod modAnim">
        <pc:chgData name="Nam Trịnh" userId="3adf96d72c547bee" providerId="LiveId" clId="{6393CCC3-C6CD-4E21-A7FC-043CC6DE3ADC}" dt="2024-10-24T08:10:20.310" v="22" actId="1076"/>
        <pc:sldMkLst>
          <pc:docMk/>
          <pc:sldMk cId="95992023" sldId="614"/>
        </pc:sldMkLst>
        <pc:spChg chg="del">
          <ac:chgData name="Nam Trịnh" userId="3adf96d72c547bee" providerId="LiveId" clId="{6393CCC3-C6CD-4E21-A7FC-043CC6DE3ADC}" dt="2024-10-24T08:09:52.522" v="19"/>
          <ac:spMkLst>
            <pc:docMk/>
            <pc:sldMk cId="95992023" sldId="614"/>
            <ac:spMk id="3" creationId="{597B36EA-56F3-3E95-D684-8E63FE1BEFDC}"/>
          </ac:spMkLst>
        </pc:spChg>
        <pc:picChg chg="add mod">
          <ac:chgData name="Nam Trịnh" userId="3adf96d72c547bee" providerId="LiveId" clId="{6393CCC3-C6CD-4E21-A7FC-043CC6DE3ADC}" dt="2024-10-24T08:10:20.310" v="22" actId="1076"/>
          <ac:picMkLst>
            <pc:docMk/>
            <pc:sldMk cId="95992023" sldId="614"/>
            <ac:picMk id="4" creationId="{FC2F07D6-5D5B-B111-AE40-9732E6ACBB13}"/>
          </ac:picMkLst>
        </pc:picChg>
      </pc:sldChg>
      <pc:sldChg chg="del">
        <pc:chgData name="Nam Trịnh" userId="3adf96d72c547bee" providerId="LiveId" clId="{6393CCC3-C6CD-4E21-A7FC-043CC6DE3ADC}" dt="2024-10-24T07:56:37.390" v="0" actId="47"/>
        <pc:sldMkLst>
          <pc:docMk/>
          <pc:sldMk cId="745491286" sldId="614"/>
        </pc:sldMkLst>
      </pc:sldChg>
      <pc:sldChg chg="addSp delSp modSp new mod ord modAnim">
        <pc:chgData name="Nam Trịnh" userId="3adf96d72c547bee" providerId="LiveId" clId="{6393CCC3-C6CD-4E21-A7FC-043CC6DE3ADC}" dt="2024-10-28T00:25:07.710" v="377"/>
        <pc:sldMkLst>
          <pc:docMk/>
          <pc:sldMk cId="2468788388" sldId="615"/>
        </pc:sldMkLst>
        <pc:spChg chg="del">
          <ac:chgData name="Nam Trịnh" userId="3adf96d72c547bee" providerId="LiveId" clId="{6393CCC3-C6CD-4E21-A7FC-043CC6DE3ADC}" dt="2024-10-24T10:32:53.759" v="24"/>
          <ac:spMkLst>
            <pc:docMk/>
            <pc:sldMk cId="2468788388" sldId="615"/>
            <ac:spMk id="3" creationId="{2B7234D6-D9C7-B327-4250-E5AF75ACF68B}"/>
          </ac:spMkLst>
        </pc:spChg>
        <pc:picChg chg="add mod">
          <ac:chgData name="Nam Trịnh" userId="3adf96d72c547bee" providerId="LiveId" clId="{6393CCC3-C6CD-4E21-A7FC-043CC6DE3ADC}" dt="2024-10-24T10:33:58.093" v="34" actId="1076"/>
          <ac:picMkLst>
            <pc:docMk/>
            <pc:sldMk cId="2468788388" sldId="615"/>
            <ac:picMk id="4" creationId="{4717D4A9-3FB3-0230-46B2-267C6401D2B6}"/>
          </ac:picMkLst>
        </pc:picChg>
      </pc:sldChg>
      <pc:sldChg chg="new del">
        <pc:chgData name="Nam Trịnh" userId="3adf96d72c547bee" providerId="LiveId" clId="{6393CCC3-C6CD-4E21-A7FC-043CC6DE3ADC}" dt="2024-10-28T00:32:02.252" v="390" actId="47"/>
        <pc:sldMkLst>
          <pc:docMk/>
          <pc:sldMk cId="2504486722" sldId="616"/>
        </pc:sldMkLst>
      </pc:sldChg>
      <pc:sldChg chg="addSp delSp modSp new del mod modAnim">
        <pc:chgData name="Nam Trịnh" userId="3adf96d72c547bee" providerId="LiveId" clId="{6393CCC3-C6CD-4E21-A7FC-043CC6DE3ADC}" dt="2024-10-24T15:17:32.186" v="185" actId="47"/>
        <pc:sldMkLst>
          <pc:docMk/>
          <pc:sldMk cId="2778753410" sldId="616"/>
        </pc:sldMkLst>
        <pc:spChg chg="del">
          <ac:chgData name="Nam Trịnh" userId="3adf96d72c547bee" providerId="LiveId" clId="{6393CCC3-C6CD-4E21-A7FC-043CC6DE3ADC}" dt="2024-10-24T15:04:56.856" v="36"/>
          <ac:spMkLst>
            <pc:docMk/>
            <pc:sldMk cId="2778753410" sldId="616"/>
            <ac:spMk id="3" creationId="{F7F62752-7150-D453-A448-D73FE75256EC}"/>
          </ac:spMkLst>
        </pc:spChg>
        <pc:picChg chg="add mod">
          <ac:chgData name="Nam Trịnh" userId="3adf96d72c547bee" providerId="LiveId" clId="{6393CCC3-C6CD-4E21-A7FC-043CC6DE3ADC}" dt="2024-10-24T15:05:09.904" v="38" actId="14100"/>
          <ac:picMkLst>
            <pc:docMk/>
            <pc:sldMk cId="2778753410" sldId="616"/>
            <ac:picMk id="4" creationId="{F00B395E-9D94-08E3-9E27-2B4BC2F734A7}"/>
          </ac:picMkLst>
        </pc:picChg>
      </pc:sldChg>
      <pc:sldChg chg="add del">
        <pc:chgData name="Nam Trịnh" userId="3adf96d72c547bee" providerId="LiveId" clId="{6393CCC3-C6CD-4E21-A7FC-043CC6DE3ADC}" dt="2024-10-28T00:40:20.291" v="891" actId="47"/>
        <pc:sldMkLst>
          <pc:docMk/>
          <pc:sldMk cId="463648621" sldId="617"/>
        </pc:sldMkLst>
      </pc:sldChg>
      <pc:sldChg chg="new del">
        <pc:chgData name="Nam Trịnh" userId="3adf96d72c547bee" providerId="LiveId" clId="{6393CCC3-C6CD-4E21-A7FC-043CC6DE3ADC}" dt="2024-10-24T15:05:32.024" v="41" actId="47"/>
        <pc:sldMkLst>
          <pc:docMk/>
          <pc:sldMk cId="547937426" sldId="617"/>
        </pc:sldMkLst>
      </pc:sldChg>
      <pc:sldChg chg="new del">
        <pc:chgData name="Nam Trịnh" userId="3adf96d72c547bee" providerId="LiveId" clId="{6393CCC3-C6CD-4E21-A7FC-043CC6DE3ADC}" dt="2024-10-24T15:17:34.764" v="186" actId="47"/>
        <pc:sldMkLst>
          <pc:docMk/>
          <pc:sldMk cId="3272905683" sldId="617"/>
        </pc:sldMkLst>
      </pc:sldChg>
      <pc:sldChg chg="add del">
        <pc:chgData name="Nam Trịnh" userId="3adf96d72c547bee" providerId="LiveId" clId="{6393CCC3-C6CD-4E21-A7FC-043CC6DE3ADC}" dt="2024-10-28T00:40:08.524" v="888" actId="47"/>
        <pc:sldMkLst>
          <pc:docMk/>
          <pc:sldMk cId="2148393644" sldId="618"/>
        </pc:sldMkLst>
      </pc:sldChg>
      <pc:sldChg chg="addSp delSp modSp add del mod modAnim">
        <pc:chgData name="Nam Trịnh" userId="3adf96d72c547bee" providerId="LiveId" clId="{6393CCC3-C6CD-4E21-A7FC-043CC6DE3ADC}" dt="2024-10-24T15:18:09.984" v="187" actId="47"/>
        <pc:sldMkLst>
          <pc:docMk/>
          <pc:sldMk cId="2546429796" sldId="618"/>
        </pc:sldMkLst>
        <pc:picChg chg="add del mod">
          <ac:chgData name="Nam Trịnh" userId="3adf96d72c547bee" providerId="LiveId" clId="{6393CCC3-C6CD-4E21-A7FC-043CC6DE3ADC}" dt="2024-10-24T15:16:41.597" v="184" actId="14100"/>
          <ac:picMkLst>
            <pc:docMk/>
            <pc:sldMk cId="2546429796" sldId="618"/>
            <ac:picMk id="2" creationId="{00000000-0000-0000-0000-000000000000}"/>
          </ac:picMkLst>
        </pc:picChg>
        <pc:picChg chg="add del mod">
          <ac:chgData name="Nam Trịnh" userId="3adf96d72c547bee" providerId="LiveId" clId="{6393CCC3-C6CD-4E21-A7FC-043CC6DE3ADC}" dt="2024-10-24T15:15:29.248" v="179" actId="1035"/>
          <ac:picMkLst>
            <pc:docMk/>
            <pc:sldMk cId="2546429796" sldId="618"/>
            <ac:picMk id="4" creationId="{4C5AB61E-CF89-63BC-2902-716211EFA13A}"/>
          </ac:picMkLst>
        </pc:picChg>
        <pc:picChg chg="add del mod">
          <ac:chgData name="Nam Trịnh" userId="3adf96d72c547bee" providerId="LiveId" clId="{6393CCC3-C6CD-4E21-A7FC-043CC6DE3ADC}" dt="2024-10-24T15:15:26.928" v="175" actId="1076"/>
          <ac:picMkLst>
            <pc:docMk/>
            <pc:sldMk cId="2546429796" sldId="618"/>
            <ac:picMk id="5" creationId="{6B174581-B1F1-453E-649E-4E860394F182}"/>
          </ac:picMkLst>
        </pc:picChg>
        <pc:picChg chg="add mod">
          <ac:chgData name="Nam Trịnh" userId="3adf96d72c547bee" providerId="LiveId" clId="{6393CCC3-C6CD-4E21-A7FC-043CC6DE3ADC}" dt="2024-10-24T15:15:22.446" v="168" actId="14100"/>
          <ac:picMkLst>
            <pc:docMk/>
            <pc:sldMk cId="2546429796" sldId="618"/>
            <ac:picMk id="6" creationId="{DD058CAB-5C31-13AE-4560-9502E92F548E}"/>
          </ac:picMkLst>
        </pc:picChg>
        <pc:picChg chg="mod">
          <ac:chgData name="Nam Trịnh" userId="3adf96d72c547bee" providerId="LiveId" clId="{6393CCC3-C6CD-4E21-A7FC-043CC6DE3ADC}" dt="2024-10-24T15:15:27.469" v="176" actId="1076"/>
          <ac:picMkLst>
            <pc:docMk/>
            <pc:sldMk cId="2546429796" sldId="618"/>
            <ac:picMk id="12" creationId="{00000000-0000-0000-0000-000000000000}"/>
          </ac:picMkLst>
        </pc:picChg>
      </pc:sldChg>
      <pc:sldChg chg="add del">
        <pc:chgData name="Nam Trịnh" userId="3adf96d72c547bee" providerId="LiveId" clId="{6393CCC3-C6CD-4E21-A7FC-043CC6DE3ADC}" dt="2024-10-24T15:06:33.649" v="46" actId="47"/>
        <pc:sldMkLst>
          <pc:docMk/>
          <pc:sldMk cId="3808506373" sldId="618"/>
        </pc:sldMkLst>
      </pc:sldChg>
      <pc:sldChg chg="add del ord">
        <pc:chgData name="Nam Trịnh" userId="3adf96d72c547bee" providerId="LiveId" clId="{6393CCC3-C6CD-4E21-A7FC-043CC6DE3ADC}" dt="2024-10-24T15:06:32.161" v="45" actId="47"/>
        <pc:sldMkLst>
          <pc:docMk/>
          <pc:sldMk cId="840754669" sldId="619"/>
        </pc:sldMkLst>
      </pc:sldChg>
      <pc:sldChg chg="add del">
        <pc:chgData name="Nam Trịnh" userId="3adf96d72c547bee" providerId="LiveId" clId="{6393CCC3-C6CD-4E21-A7FC-043CC6DE3ADC}" dt="2024-10-28T00:18:47.176" v="371"/>
        <pc:sldMkLst>
          <pc:docMk/>
          <pc:sldMk cId="1731616238" sldId="619"/>
        </pc:sldMkLst>
      </pc:sldChg>
      <pc:sldChg chg="add ord">
        <pc:chgData name="Nam Trịnh" userId="3adf96d72c547bee" providerId="LiveId" clId="{6393CCC3-C6CD-4E21-A7FC-043CC6DE3ADC}" dt="2024-10-28T00:40:35.231" v="893"/>
        <pc:sldMkLst>
          <pc:docMk/>
          <pc:sldMk cId="3384587765" sldId="619"/>
        </pc:sldMkLst>
      </pc:sldChg>
      <pc:sldChg chg="addSp delSp modSp new mod">
        <pc:chgData name="Nam Trịnh" userId="3adf96d72c547bee" providerId="LiveId" clId="{6393CCC3-C6CD-4E21-A7FC-043CC6DE3ADC}" dt="2024-10-28T00:39:11" v="887" actId="1036"/>
        <pc:sldMkLst>
          <pc:docMk/>
          <pc:sldMk cId="1579588976" sldId="620"/>
        </pc:sldMkLst>
        <pc:spChg chg="mod">
          <ac:chgData name="Nam Trịnh" userId="3adf96d72c547bee" providerId="LiveId" clId="{6393CCC3-C6CD-4E21-A7FC-043CC6DE3ADC}" dt="2024-10-28T00:36:13.498" v="573" actId="20577"/>
          <ac:spMkLst>
            <pc:docMk/>
            <pc:sldMk cId="1579588976" sldId="620"/>
            <ac:spMk id="2" creationId="{EAA1E140-43DA-6A09-2485-EF72D68ADD06}"/>
          </ac:spMkLst>
        </pc:spChg>
        <pc:spChg chg="del mod">
          <ac:chgData name="Nam Trịnh" userId="3adf96d72c547bee" providerId="LiveId" clId="{6393CCC3-C6CD-4E21-A7FC-043CC6DE3ADC}" dt="2024-10-28T00:38:27.739" v="656" actId="478"/>
          <ac:spMkLst>
            <pc:docMk/>
            <pc:sldMk cId="1579588976" sldId="620"/>
            <ac:spMk id="3" creationId="{AEC97EEA-82FE-F54C-586A-9B020AEEB5BC}"/>
          </ac:spMkLst>
        </pc:spChg>
        <pc:picChg chg="add mod">
          <ac:chgData name="Nam Trịnh" userId="3adf96d72c547bee" providerId="LiveId" clId="{6393CCC3-C6CD-4E21-A7FC-043CC6DE3ADC}" dt="2024-10-28T00:37:37.105" v="622" actId="14100"/>
          <ac:picMkLst>
            <pc:docMk/>
            <pc:sldMk cId="1579588976" sldId="620"/>
            <ac:picMk id="1026" creationId="{657D8791-13F9-48F0-27BD-6A92864CF1FA}"/>
          </ac:picMkLst>
        </pc:picChg>
        <pc:picChg chg="add del mod">
          <ac:chgData name="Nam Trịnh" userId="3adf96d72c547bee" providerId="LiveId" clId="{6393CCC3-C6CD-4E21-A7FC-043CC6DE3ADC}" dt="2024-10-28T00:38:27.739" v="656" actId="478"/>
          <ac:picMkLst>
            <pc:docMk/>
            <pc:sldMk cId="1579588976" sldId="620"/>
            <ac:picMk id="1027" creationId="{C16B8BCF-3994-3056-5976-E8CD92C8EF0D}"/>
          </ac:picMkLst>
        </pc:picChg>
        <pc:picChg chg="add mod">
          <ac:chgData name="Nam Trịnh" userId="3adf96d72c547bee" providerId="LiveId" clId="{6393CCC3-C6CD-4E21-A7FC-043CC6DE3ADC}" dt="2024-10-28T00:39:11" v="887" actId="1036"/>
          <ac:picMkLst>
            <pc:docMk/>
            <pc:sldMk cId="1579588976" sldId="620"/>
            <ac:picMk id="1028" creationId="{8535AD62-0A06-587A-A22D-EE97C3FCD24E}"/>
          </ac:picMkLst>
        </pc:picChg>
      </pc:sldChg>
      <pc:sldChg chg="new del">
        <pc:chgData name="Nam Trịnh" userId="3adf96d72c547bee" providerId="LiveId" clId="{6393CCC3-C6CD-4E21-A7FC-043CC6DE3ADC}" dt="2024-10-28T00:31:50.594" v="389" actId="47"/>
        <pc:sldMkLst>
          <pc:docMk/>
          <pc:sldMk cId="3993665863" sldId="620"/>
        </pc:sldMkLst>
      </pc:sldChg>
      <pc:sldChg chg="new del">
        <pc:chgData name="Nam Trịnh" userId="3adf96d72c547bee" providerId="LiveId" clId="{6393CCC3-C6CD-4E21-A7FC-043CC6DE3ADC}" dt="2024-10-28T00:41:45.411" v="896" actId="47"/>
        <pc:sldMkLst>
          <pc:docMk/>
          <pc:sldMk cId="1235057127" sldId="621"/>
        </pc:sldMkLst>
      </pc:sldChg>
      <pc:sldChg chg="new del">
        <pc:chgData name="Nam Trịnh" userId="3adf96d72c547bee" providerId="LiveId" clId="{6393CCC3-C6CD-4E21-A7FC-043CC6DE3ADC}" dt="2024-10-28T00:43:53.028" v="952" actId="47"/>
        <pc:sldMkLst>
          <pc:docMk/>
          <pc:sldMk cId="2431008203" sldId="621"/>
        </pc:sldMkLst>
      </pc:sldChg>
      <pc:sldChg chg="add del">
        <pc:chgData name="Nam Trịnh" userId="3adf96d72c547bee" providerId="LiveId" clId="{6393CCC3-C6CD-4E21-A7FC-043CC6DE3ADC}" dt="2024-10-28T00:32:08.921" v="391" actId="47"/>
        <pc:sldMkLst>
          <pc:docMk/>
          <pc:sldMk cId="3695086027" sldId="621"/>
        </pc:sldMkLst>
      </pc:sldChg>
      <pc:sldChg chg="add del">
        <pc:chgData name="Nam Trịnh" userId="3adf96d72c547bee" providerId="LiveId" clId="{6393CCC3-C6CD-4E21-A7FC-043CC6DE3ADC}" dt="2024-10-28T00:30:46.202" v="388"/>
        <pc:sldMkLst>
          <pc:docMk/>
          <pc:sldMk cId="2145585212" sldId="622"/>
        </pc:sldMkLst>
      </pc:sldChg>
      <pc:sldChg chg="add del">
        <pc:chgData name="Nam Trịnh" userId="3adf96d72c547bee" providerId="LiveId" clId="{6393CCC3-C6CD-4E21-A7FC-043CC6DE3ADC}" dt="2024-10-28T00:43:50.157" v="951" actId="47"/>
        <pc:sldMkLst>
          <pc:docMk/>
          <pc:sldMk cId="2323717532" sldId="622"/>
        </pc:sldMkLst>
      </pc:sldChg>
      <pc:sldChg chg="add del">
        <pc:chgData name="Nam Trịnh" userId="3adf96d72c547bee" providerId="LiveId" clId="{6393CCC3-C6CD-4E21-A7FC-043CC6DE3ADC}" dt="2024-10-28T00:42:03.331" v="897" actId="47"/>
        <pc:sldMkLst>
          <pc:docMk/>
          <pc:sldMk cId="3820127616" sldId="622"/>
        </pc:sldMkLst>
      </pc:sldChg>
      <pc:sldChg chg="addSp delSp modSp add mod delAnim">
        <pc:chgData name="Nam Trịnh" userId="3adf96d72c547bee" providerId="LiveId" clId="{6393CCC3-C6CD-4E21-A7FC-043CC6DE3ADC}" dt="2024-10-28T07:03:27.234" v="1077" actId="1035"/>
        <pc:sldMkLst>
          <pc:docMk/>
          <pc:sldMk cId="2227923749" sldId="623"/>
        </pc:sldMkLst>
        <pc:spChg chg="add del mod">
          <ac:chgData name="Nam Trịnh" userId="3adf96d72c547bee" providerId="LiveId" clId="{6393CCC3-C6CD-4E21-A7FC-043CC6DE3ADC}" dt="2024-10-28T07:03:22.596" v="1054" actId="478"/>
          <ac:spMkLst>
            <pc:docMk/>
            <pc:sldMk cId="2227923749" sldId="623"/>
            <ac:spMk id="4" creationId="{8170E0EE-AAFA-1AC2-820F-BD2A3FFD2D79}"/>
          </ac:spMkLst>
        </pc:spChg>
        <pc:picChg chg="mod">
          <ac:chgData name="Nam Trịnh" userId="3adf96d72c547bee" providerId="LiveId" clId="{6393CCC3-C6CD-4E21-A7FC-043CC6DE3ADC}" dt="2024-10-28T07:03:27.234" v="1077" actId="1035"/>
          <ac:picMkLst>
            <pc:docMk/>
            <pc:sldMk cId="2227923749" sldId="623"/>
            <ac:picMk id="2" creationId="{0AA292BD-6E02-DA84-8FC0-D6BBCA4FBEA8}"/>
          </ac:picMkLst>
        </pc:picChg>
      </pc:sldChg>
      <pc:sldChg chg="new del">
        <pc:chgData name="Nam Trịnh" userId="3adf96d72c547bee" providerId="LiveId" clId="{6393CCC3-C6CD-4E21-A7FC-043CC6DE3ADC}" dt="2024-10-28T07:03:09.825" v="1053" actId="47"/>
        <pc:sldMkLst>
          <pc:docMk/>
          <pc:sldMk cId="2386524424" sldId="624"/>
        </pc:sldMkLst>
      </pc:sldChg>
      <pc:sldChg chg="new del">
        <pc:chgData name="Nam Trịnh" userId="3adf96d72c547bee" providerId="LiveId" clId="{6393CCC3-C6CD-4E21-A7FC-043CC6DE3ADC}" dt="2024-10-28T07:02:17.352" v="1048" actId="47"/>
        <pc:sldMkLst>
          <pc:docMk/>
          <pc:sldMk cId="2957547517" sldId="624"/>
        </pc:sldMkLst>
      </pc:sldChg>
      <pc:sldChg chg="add">
        <pc:chgData name="Nam Trịnh" userId="3adf96d72c547bee" providerId="LiveId" clId="{6393CCC3-C6CD-4E21-A7FC-043CC6DE3ADC}" dt="2024-10-28T07:03:07.623" v="1052"/>
        <pc:sldMkLst>
          <pc:docMk/>
          <pc:sldMk cId="1657351422" sldId="625"/>
        </pc:sldMkLst>
      </pc:sldChg>
      <pc:sldChg chg="modSp add del mod">
        <pc:chgData name="Nam Trịnh" userId="3adf96d72c547bee" providerId="LiveId" clId="{6393CCC3-C6CD-4E21-A7FC-043CC6DE3ADC}" dt="2024-10-28T07:02:47.043" v="1050" actId="47"/>
        <pc:sldMkLst>
          <pc:docMk/>
          <pc:sldMk cId="1917093426" sldId="625"/>
        </pc:sldMkLst>
        <pc:picChg chg="mod">
          <ac:chgData name="Nam Trịnh" userId="3adf96d72c547bee" providerId="LiveId" clId="{6393CCC3-C6CD-4E21-A7FC-043CC6DE3ADC}" dt="2024-10-28T07:02:20.087" v="1049" actId="1076"/>
          <ac:picMkLst>
            <pc:docMk/>
            <pc:sldMk cId="1917093426" sldId="625"/>
            <ac:picMk id="10" creationId="{44B0A71D-A034-C562-ED82-27ABEA4FD7D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E28F-D6DC-41E1-A0E7-39E266B27C3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E162E-DB46-4631-A560-A963715D97D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A080B-D621-45C1-BB86-73B1F122D2A7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1C838-6172-4700-9C6F-F04944E7427C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9CDB7-E0B2-4A19-B453-FCA1D10498F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E7961-A232-4EC5-BCCD-5CFA7C826DF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60A19-27AF-4FF2-89D8-538639FFDDC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67725-6BF2-436E-95B5-7B34104DF87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10D55-79FC-4DA2-9AEA-2B6FF0C7839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50759-6DAD-4E0D-AEFE-748AD141C24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9B6FC-AE0D-4934-97B8-ADAA0492DC32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0DB8-F486-489D-9837-67AC0F1C47C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3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8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1D42A9-C981-4CD1-8EA2-BD41E04BDC4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Tahoma" panose="020B0604030504040204" pitchFamily="34" charset="0"/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2pPr>
      <a:lvl3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3pPr>
      <a:lvl4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4pPr>
      <a:lvl5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2.gif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7.gif"/><Relationship Id="rId5" Type="http://schemas.openxmlformats.org/officeDocument/2006/relationships/image" Target="../media/image6.png"/><Relationship Id="rId10" Type="http://schemas.openxmlformats.org/officeDocument/2006/relationships/image" Target="../media/image16.gif"/><Relationship Id="rId4" Type="http://schemas.openxmlformats.org/officeDocument/2006/relationships/image" Target="../media/image13.gif"/><Relationship Id="rId9" Type="http://schemas.openxmlformats.org/officeDocument/2006/relationships/image" Target="../media/image15.gif"/><Relationship Id="rId1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7.gif"/><Relationship Id="rId5" Type="http://schemas.openxmlformats.org/officeDocument/2006/relationships/image" Target="../media/image10.png"/><Relationship Id="rId10" Type="http://schemas.openxmlformats.org/officeDocument/2006/relationships/image" Target="../media/image16.gif"/><Relationship Id="rId4" Type="http://schemas.openxmlformats.org/officeDocument/2006/relationships/image" Target="../media/image13.gif"/><Relationship Id="rId9" Type="http://schemas.openxmlformats.org/officeDocument/2006/relationships/image" Target="../media/image15.gif"/><Relationship Id="rId1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7.gif"/><Relationship Id="rId5" Type="http://schemas.openxmlformats.org/officeDocument/2006/relationships/image" Target="../media/image8.png"/><Relationship Id="rId10" Type="http://schemas.openxmlformats.org/officeDocument/2006/relationships/image" Target="../media/image16.gif"/><Relationship Id="rId4" Type="http://schemas.openxmlformats.org/officeDocument/2006/relationships/image" Target="../media/image13.gif"/><Relationship Id="rId9" Type="http://schemas.openxmlformats.org/officeDocument/2006/relationships/image" Target="../media/image15.gif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0C520-5F11-A089-39A3-6EA0B7DFA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EBF4D-8CE3-1777-87C1-05AFB69D5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dirty="0"/>
              <a:t>Chào mừng quý thầy cô về dự tiết âm nhạc lớp 4</a:t>
            </a:r>
            <a:endParaRPr lang="en-US" sz="4000" dirty="0"/>
          </a:p>
        </p:txBody>
      </p:sp>
      <p:pic>
        <p:nvPicPr>
          <p:cNvPr id="3" name="Picture 55">
            <a:extLst>
              <a:ext uri="{FF2B5EF4-FFF2-40B4-BE49-F238E27FC236}">
                <a16:creationId xmlns:a16="http://schemas.microsoft.com/office/drawing/2014/main" id="{1880E299-8DDA-A8DF-B1DE-C64AA23936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4644" y="2816600"/>
            <a:ext cx="1686020" cy="4012700"/>
          </a:xfrm>
          <a:prstGeom prst="rect">
            <a:avLst/>
          </a:prstGeom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9B38716C-F1FB-780C-BA5D-71A2EE1A99D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5856" y="2660358"/>
            <a:ext cx="1764464" cy="4199390"/>
          </a:xfrm>
          <a:prstGeom prst="rect">
            <a:avLst/>
          </a:prstGeom>
        </p:spPr>
      </p:pic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E72628DF-9EF8-29B6-5FC8-4C974346B56B}"/>
              </a:ext>
            </a:extLst>
          </p:cNvPr>
          <p:cNvSpPr/>
          <p:nvPr/>
        </p:nvSpPr>
        <p:spPr>
          <a:xfrm>
            <a:off x="1949986" y="3492697"/>
            <a:ext cx="818098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GV: Trần Thị Xuân Hương</a:t>
            </a:r>
            <a:endParaRPr lang="en-US" sz="3600" dirty="0">
              <a:solidFill>
                <a:srgbClr val="FF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4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5">
            <a:extLst>
              <a:ext uri="{FF2B5EF4-FFF2-40B4-BE49-F238E27FC236}">
                <a16:creationId xmlns:a16="http://schemas.microsoft.com/office/drawing/2014/main" id="{AC8C4D40-E992-8240-0346-54CAB3A03B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32644" y="4248792"/>
            <a:ext cx="1216377" cy="2894957"/>
          </a:xfrm>
          <a:prstGeom prst="rect">
            <a:avLst/>
          </a:prstGeom>
        </p:spPr>
      </p:pic>
      <p:pic>
        <p:nvPicPr>
          <p:cNvPr id="8" name="Picture 55">
            <a:extLst>
              <a:ext uri="{FF2B5EF4-FFF2-40B4-BE49-F238E27FC236}">
                <a16:creationId xmlns:a16="http://schemas.microsoft.com/office/drawing/2014/main" id="{E8B1E2DD-21EC-0449-EB97-46C505E768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6882" y="4334932"/>
            <a:ext cx="1120894" cy="266770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907CB1D6-A358-04E4-4214-E41624F21804}"/>
              </a:ext>
            </a:extLst>
          </p:cNvPr>
          <p:cNvSpPr/>
          <p:nvPr/>
        </p:nvSpPr>
        <p:spPr>
          <a:xfrm>
            <a:off x="277740" y="312694"/>
            <a:ext cx="11636520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2.</a:t>
            </a: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Thổi nốt si trên </a:t>
            </a:r>
            <a:r>
              <a:rPr lang="vi-VN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recoder</a:t>
            </a: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Đệm cho bài hát chim sáo ở những nốt nhạc đánh dấu x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S">
            <a:extLst>
              <a:ext uri="{FF2B5EF4-FFF2-40B4-BE49-F238E27FC236}">
                <a16:creationId xmlns:a16="http://schemas.microsoft.com/office/drawing/2014/main" id="{8A7ED88A-59FD-325F-26D9-5245E5C9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57906"/>
          <a:stretch>
            <a:fillRect/>
          </a:stretch>
        </p:blipFill>
        <p:spPr bwMode="auto">
          <a:xfrm>
            <a:off x="1148550" y="1558149"/>
            <a:ext cx="10162540" cy="472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1346EF36-09B9-A6A4-C1B1-C73F630B8BCC}"/>
              </a:ext>
            </a:extLst>
          </p:cNvPr>
          <p:cNvSpPr txBox="1"/>
          <p:nvPr/>
        </p:nvSpPr>
        <p:spPr>
          <a:xfrm>
            <a:off x="4876802" y="2944757"/>
            <a:ext cx="68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3FAAB71-DD4A-81D6-655E-15F2680AC3B0}"/>
              </a:ext>
            </a:extLst>
          </p:cNvPr>
          <p:cNvSpPr txBox="1"/>
          <p:nvPr/>
        </p:nvSpPr>
        <p:spPr>
          <a:xfrm>
            <a:off x="7936093" y="2951258"/>
            <a:ext cx="68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Cung 9">
            <a:extLst>
              <a:ext uri="{FF2B5EF4-FFF2-40B4-BE49-F238E27FC236}">
                <a16:creationId xmlns:a16="http://schemas.microsoft.com/office/drawing/2014/main" id="{2AB496CE-8AB3-CA7A-C26E-6C3B7458307D}"/>
              </a:ext>
            </a:extLst>
          </p:cNvPr>
          <p:cNvSpPr/>
          <p:nvPr/>
        </p:nvSpPr>
        <p:spPr>
          <a:xfrm rot="2641139" flipV="1">
            <a:off x="7995792" y="2085766"/>
            <a:ext cx="569223" cy="401912"/>
          </a:xfrm>
          <a:prstGeom prst="arc">
            <a:avLst>
              <a:gd name="adj1" fmla="val 14273624"/>
              <a:gd name="adj2" fmla="val 205183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AC7FA700-215B-E97D-BE44-79313B16D0ED}"/>
              </a:ext>
            </a:extLst>
          </p:cNvPr>
          <p:cNvSpPr txBox="1"/>
          <p:nvPr/>
        </p:nvSpPr>
        <p:spPr>
          <a:xfrm>
            <a:off x="1710269" y="4576002"/>
            <a:ext cx="68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1D8838D-17E5-F7C5-897F-3C4C80AD0F96}"/>
              </a:ext>
            </a:extLst>
          </p:cNvPr>
          <p:cNvSpPr txBox="1"/>
          <p:nvPr/>
        </p:nvSpPr>
        <p:spPr>
          <a:xfrm>
            <a:off x="4617158" y="4576002"/>
            <a:ext cx="68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05C1C1E-1528-D0C2-626D-117D46DBCA24}"/>
              </a:ext>
            </a:extLst>
          </p:cNvPr>
          <p:cNvSpPr txBox="1"/>
          <p:nvPr/>
        </p:nvSpPr>
        <p:spPr>
          <a:xfrm>
            <a:off x="1823159" y="6245164"/>
            <a:ext cx="68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1D0E14D6-7537-C471-9502-0EE73F339A9E}"/>
              </a:ext>
            </a:extLst>
          </p:cNvPr>
          <p:cNvSpPr txBox="1"/>
          <p:nvPr/>
        </p:nvSpPr>
        <p:spPr>
          <a:xfrm>
            <a:off x="5157374" y="6207247"/>
            <a:ext cx="68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663E2D27-3E3E-699E-1DCB-3F989013B32A}"/>
              </a:ext>
            </a:extLst>
          </p:cNvPr>
          <p:cNvSpPr txBox="1"/>
          <p:nvPr/>
        </p:nvSpPr>
        <p:spPr>
          <a:xfrm>
            <a:off x="9201141" y="6240951"/>
            <a:ext cx="68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1830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56" y="4592782"/>
            <a:ext cx="1237180" cy="2004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76" y="0"/>
            <a:ext cx="7669224" cy="4457700"/>
          </a:xfrm>
          <a:prstGeom prst="rect">
            <a:avLst/>
          </a:prstGeom>
        </p:spPr>
      </p:pic>
      <p:pic>
        <p:nvPicPr>
          <p:cNvPr id="3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7479" y="4878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1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9AACD-A19D-FA84-60AE-96EC38970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5">
            <a:extLst>
              <a:ext uri="{FF2B5EF4-FFF2-40B4-BE49-F238E27FC236}">
                <a16:creationId xmlns:a16="http://schemas.microsoft.com/office/drawing/2014/main" id="{38ABE9A0-B150-2CBB-DE32-FC5722A29A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32644" y="4248792"/>
            <a:ext cx="1216377" cy="2894957"/>
          </a:xfrm>
          <a:prstGeom prst="rect">
            <a:avLst/>
          </a:prstGeom>
        </p:spPr>
      </p:pic>
      <p:pic>
        <p:nvPicPr>
          <p:cNvPr id="8" name="Picture 55">
            <a:extLst>
              <a:ext uri="{FF2B5EF4-FFF2-40B4-BE49-F238E27FC236}">
                <a16:creationId xmlns:a16="http://schemas.microsoft.com/office/drawing/2014/main" id="{FF39C76C-691E-0B21-FD3A-04243CC60A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6882" y="4334932"/>
            <a:ext cx="1120894" cy="266770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736F430-31D7-F34A-B4D2-ACBED1F24B63}"/>
              </a:ext>
            </a:extLst>
          </p:cNvPr>
          <p:cNvSpPr/>
          <p:nvPr/>
        </p:nvSpPr>
        <p:spPr>
          <a:xfrm>
            <a:off x="406401" y="877138"/>
            <a:ext cx="10890482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Biểu diễn bài hát chim sáo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với hình thức tự chọn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53F1221E-DF90-D46A-1320-FF75A728F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33186" y="3514025"/>
            <a:ext cx="2244558" cy="311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003C8EBF-9CE2-47A5-9AC8-6761ED940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E7AB965-3288-A110-2BDD-54FEDA2103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0762" y="3178745"/>
          <a:ext cx="3729252" cy="3433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333333" imgH="3410125" progId="PBrush">
                  <p:embed/>
                </p:oleObj>
              </mc:Choice>
              <mc:Fallback>
                <p:oleObj r:id="rId4" imgW="3333333" imgH="3410125" progId="PBrus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C76BB55-40AA-053E-4F16-C2E3538AEE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0762" y="3178745"/>
                        <a:ext cx="3729252" cy="34335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7">
            <a:extLst>
              <a:ext uri="{FF2B5EF4-FFF2-40B4-BE49-F238E27FC236}">
                <a16:creationId xmlns:a16="http://schemas.microsoft.com/office/drawing/2014/main" id="{F75618B4-C4F4-EC80-0892-195F83CBA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" y="3527813"/>
            <a:ext cx="3372760" cy="289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626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56" y="4592782"/>
            <a:ext cx="1237180" cy="2004410"/>
          </a:xfrm>
          <a:prstGeom prst="rect">
            <a:avLst/>
          </a:prstGeom>
        </p:spPr>
      </p:pic>
      <p:pic>
        <p:nvPicPr>
          <p:cNvPr id="6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5107" y="530824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0"/>
            <a:ext cx="7276050" cy="498643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CE7FAB3-7525-A067-1295-9487A260D17F}"/>
              </a:ext>
            </a:extLst>
          </p:cNvPr>
          <p:cNvSpPr/>
          <p:nvPr/>
        </p:nvSpPr>
        <p:spPr>
          <a:xfrm>
            <a:off x="277740" y="312694"/>
            <a:ext cx="4668333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bài hát Chim sáo với hình thức tự chọn </a:t>
            </a:r>
          </a:p>
        </p:txBody>
      </p:sp>
    </p:spTree>
    <p:extLst>
      <p:ext uri="{BB962C8B-B14F-4D97-AF65-F5344CB8AC3E}">
        <p14:creationId xmlns:p14="http://schemas.microsoft.com/office/powerpoint/2010/main" val="34186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5686" y="379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10D4-75CE-4E8E-2D0E-F9D14E73E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kmate.io_7308706688490556690">
            <a:hlinkClick r:id="" action="ppaction://media"/>
            <a:extLst>
              <a:ext uri="{FF2B5EF4-FFF2-40B4-BE49-F238E27FC236}">
                <a16:creationId xmlns:a16="http://schemas.microsoft.com/office/drawing/2014/main" id="{12A2DA0B-C1C7-DCF8-034C-1550F339D0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9219" y="1806692"/>
            <a:ext cx="7720120" cy="4370271"/>
          </a:xfrm>
        </p:spPr>
      </p:pic>
    </p:spTree>
    <p:extLst>
      <p:ext uri="{BB962C8B-B14F-4D97-AF65-F5344CB8AC3E}">
        <p14:creationId xmlns:p14="http://schemas.microsoft.com/office/powerpoint/2010/main" val="417830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D27BF-75FE-681A-EA95-40EB21DD1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42EE7A1-44B1-FADD-7B75-DEE90D7FB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4" y="1775305"/>
            <a:ext cx="11797672" cy="2559627"/>
          </a:xfrm>
          <a:prstGeom prst="rect">
            <a:avLst/>
          </a:prstGeom>
        </p:spPr>
      </p:pic>
      <p:pic>
        <p:nvPicPr>
          <p:cNvPr id="6" name="20">
            <a:hlinkClick r:id="" action="ppaction://media"/>
            <a:extLst>
              <a:ext uri="{FF2B5EF4-FFF2-40B4-BE49-F238E27FC236}">
                <a16:creationId xmlns:a16="http://schemas.microsoft.com/office/drawing/2014/main" id="{EA41223A-2BE7-A77B-3D03-EC31A4DD8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1244" y="764823"/>
            <a:ext cx="609600" cy="609600"/>
          </a:xfrm>
          <a:prstGeom prst="rect">
            <a:avLst/>
          </a:prstGeom>
        </p:spPr>
      </p:pic>
      <p:pic>
        <p:nvPicPr>
          <p:cNvPr id="7" name="Picture 55">
            <a:extLst>
              <a:ext uri="{FF2B5EF4-FFF2-40B4-BE49-F238E27FC236}">
                <a16:creationId xmlns:a16="http://schemas.microsoft.com/office/drawing/2014/main" id="{B95F4619-97AB-3A65-4C1F-E39DAE4A5D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32644" y="4248792"/>
            <a:ext cx="1216377" cy="2894957"/>
          </a:xfrm>
          <a:prstGeom prst="rect">
            <a:avLst/>
          </a:prstGeom>
        </p:spPr>
      </p:pic>
      <p:pic>
        <p:nvPicPr>
          <p:cNvPr id="8" name="Picture 55">
            <a:extLst>
              <a:ext uri="{FF2B5EF4-FFF2-40B4-BE49-F238E27FC236}">
                <a16:creationId xmlns:a16="http://schemas.microsoft.com/office/drawing/2014/main" id="{2265EF60-C0E4-C8A4-B168-BF1812B14F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6882" y="4334932"/>
            <a:ext cx="1120894" cy="266770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21622B15-93F1-D2CA-1204-4548B52A028A}"/>
              </a:ext>
            </a:extLst>
          </p:cNvPr>
          <p:cNvSpPr/>
          <p:nvPr/>
        </p:nvSpPr>
        <p:spPr>
          <a:xfrm>
            <a:off x="625852" y="549760"/>
            <a:ext cx="915667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1.</a:t>
            </a: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Nghe và vỗ tay ở các nốt có cao độ lặp lại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83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C6CBA-7ED7-BBD4-BC22-467C23825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D9E49B1-A6E1-BCBF-3A3B-892C84257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4" y="1775305"/>
            <a:ext cx="11797672" cy="2559627"/>
          </a:xfrm>
          <a:prstGeom prst="rect">
            <a:avLst/>
          </a:prstGeom>
        </p:spPr>
      </p:pic>
      <p:pic>
        <p:nvPicPr>
          <p:cNvPr id="6" name="20">
            <a:hlinkClick r:id="" action="ppaction://media"/>
            <a:extLst>
              <a:ext uri="{FF2B5EF4-FFF2-40B4-BE49-F238E27FC236}">
                <a16:creationId xmlns:a16="http://schemas.microsoft.com/office/drawing/2014/main" id="{A8337F74-4699-1006-FA66-D1A964A1A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1244" y="764823"/>
            <a:ext cx="609600" cy="609600"/>
          </a:xfrm>
          <a:prstGeom prst="rect">
            <a:avLst/>
          </a:prstGeom>
        </p:spPr>
      </p:pic>
      <p:pic>
        <p:nvPicPr>
          <p:cNvPr id="7" name="Picture 55">
            <a:extLst>
              <a:ext uri="{FF2B5EF4-FFF2-40B4-BE49-F238E27FC236}">
                <a16:creationId xmlns:a16="http://schemas.microsoft.com/office/drawing/2014/main" id="{052639F8-AF0E-A042-A8A5-213513784D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32644" y="4248792"/>
            <a:ext cx="1216377" cy="2894957"/>
          </a:xfrm>
          <a:prstGeom prst="rect">
            <a:avLst/>
          </a:prstGeom>
        </p:spPr>
      </p:pic>
      <p:pic>
        <p:nvPicPr>
          <p:cNvPr id="8" name="Picture 55">
            <a:extLst>
              <a:ext uri="{FF2B5EF4-FFF2-40B4-BE49-F238E27FC236}">
                <a16:creationId xmlns:a16="http://schemas.microsoft.com/office/drawing/2014/main" id="{A87C2201-AF6F-0933-403D-FF423819D21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6882" y="4334932"/>
            <a:ext cx="1120894" cy="266770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C8496A2D-A414-F689-44D9-714C46A57B46}"/>
              </a:ext>
            </a:extLst>
          </p:cNvPr>
          <p:cNvSpPr/>
          <p:nvPr/>
        </p:nvSpPr>
        <p:spPr>
          <a:xfrm>
            <a:off x="495208" y="549760"/>
            <a:ext cx="941796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1.</a:t>
            </a: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Nghe và gõ đệm ở các nốt có cao độ lặp lại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8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6" y="930650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21" y="52383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61" y="1089488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936" y="541596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thưởng của bạn là 1 chiếc bút chì .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nêu cấu tạo của sáo Ri - coóc- đơ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 tạo của Sáo Ri –coóc – đơ gồm 3 phần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đầu,phần giữa và phần đuôi .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thưởng của bạn là 1 chiếc tẩy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 thế khi thổi sáo Ri – coóc - 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 thế khi thổi sáo Ri – coóc – đơ là đứng thẳng để sáo 45 độ so với thân người 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88AA4-1D4B-5C68-CB40-F6B4B2A7E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4A4306DE-95B5-3C50-CC7B-957197ED1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89D531-1C63-9AE5-F58B-E1D1D92C2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B1D253-26A1-B9EF-5FB8-8D0A8A7A7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BE0B73E8-4030-4336-A9F5-3B9C4FFFCB65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quà của bạn là </a:t>
            </a:r>
            <a:r>
              <a:rPr lang="vi-VN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quyển vở.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66CED9AA-CED2-AA6C-C292-6EC3FB8A0A73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nêu thế bấm của nốt Si trên sáo Ri – coóc - 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64289A-50F1-4133-6BC1-05EE28E332B1}"/>
              </a:ext>
            </a:extLst>
          </p:cNvPr>
          <p:cNvSpPr/>
          <p:nvPr/>
        </p:nvSpPr>
        <p:spPr>
          <a:xfrm rot="5600923">
            <a:off x="1121208" y="504740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4FB01838-1D4D-6747-B36B-1A0D5EC1886E}"/>
              </a:ext>
            </a:extLst>
          </p:cNvPr>
          <p:cNvSpPr/>
          <p:nvPr/>
        </p:nvSpPr>
        <p:spPr>
          <a:xfrm rot="586976" flipH="1">
            <a:off x="1281259" y="3967589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BA0ABBF-170C-67E3-6A07-6DEBE31312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23" y="56606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215A0C6-29DC-5078-26F1-AF23F7C40CC4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0701E2A-F795-AF45-0CB1-9A73B2A9CD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7842F09-2226-77C2-E54F-13149F3E33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54CC919-C175-D9A2-7A29-372CFD152C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0AE7345-EE42-023B-7B2C-770768CDA2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E059B63-A273-1F43-E93D-581DD3910F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C9F40A-6AF5-044C-F0EA-FA3CF7AAFCE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43" y="2733040"/>
            <a:ext cx="3740517" cy="29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174BE-8E3B-8670-5D30-E8549375A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B425-67A9-CE53-7300-78AF653DA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Thực hành thổi nốt si trên sáo Ri – coóc - đơ</a:t>
            </a:r>
            <a:endParaRPr lang="en-US" dirty="0"/>
          </a:p>
        </p:txBody>
      </p:sp>
      <p:pic>
        <p:nvPicPr>
          <p:cNvPr id="1026" name="Picture 10">
            <a:extLst>
              <a:ext uri="{FF2B5EF4-FFF2-40B4-BE49-F238E27FC236}">
                <a16:creationId xmlns:a16="http://schemas.microsoft.com/office/drawing/2014/main" id="{3F47C8E2-F3CC-81E5-6554-589DC1141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00" y="3489230"/>
            <a:ext cx="6863238" cy="157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9">
            <a:extLst>
              <a:ext uri="{FF2B5EF4-FFF2-40B4-BE49-F238E27FC236}">
                <a16:creationId xmlns:a16="http://schemas.microsoft.com/office/drawing/2014/main" id="{1E1840EC-DEE9-DF1D-3D2F-85BD80D1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824" y="3241112"/>
            <a:ext cx="4079495" cy="308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9415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237</Words>
  <Application>Microsoft Office PowerPoint</Application>
  <PresentationFormat>Widescreen</PresentationFormat>
  <Paragraphs>31</Paragraphs>
  <Slides>14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Georgia</vt:lpstr>
      <vt:lpstr>Tahoma</vt:lpstr>
      <vt:lpstr>Times New Roman</vt:lpstr>
      <vt:lpstr>Trebuchet MS</vt:lpstr>
      <vt:lpstr>1_Office Theme</vt:lpstr>
      <vt:lpstr>1_Slipstream</vt:lpstr>
      <vt:lpstr>PBrush</vt:lpstr>
      <vt:lpstr>Chào mừng quý thầy cô về dự tiết âm nhạc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thổi nốt si trên sáo Ri – coóc - đơ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Nam Trịnh</cp:lastModifiedBy>
  <cp:revision>119</cp:revision>
  <dcterms:created xsi:type="dcterms:W3CDTF">2020-08-11T21:22:00Z</dcterms:created>
  <dcterms:modified xsi:type="dcterms:W3CDTF">2024-11-01T09:39:17Z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