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3" r:id="rId1"/>
    <p:sldMasterId id="2147484177" r:id="rId2"/>
  </p:sldMasterIdLst>
  <p:notesMasterIdLst>
    <p:notesMasterId r:id="rId22"/>
  </p:notesMasterIdLst>
  <p:sldIdLst>
    <p:sldId id="760" r:id="rId3"/>
    <p:sldId id="745" r:id="rId4"/>
    <p:sldId id="746" r:id="rId5"/>
    <p:sldId id="747" r:id="rId6"/>
    <p:sldId id="256" r:id="rId7"/>
    <p:sldId id="313" r:id="rId8"/>
    <p:sldId id="277" r:id="rId9"/>
    <p:sldId id="288" r:id="rId10"/>
    <p:sldId id="271" r:id="rId11"/>
    <p:sldId id="749" r:id="rId12"/>
    <p:sldId id="261" r:id="rId13"/>
    <p:sldId id="750" r:id="rId14"/>
    <p:sldId id="751" r:id="rId15"/>
    <p:sldId id="752" r:id="rId16"/>
    <p:sldId id="290" r:id="rId17"/>
    <p:sldId id="753" r:id="rId18"/>
    <p:sldId id="754" r:id="rId19"/>
    <p:sldId id="755" r:id="rId20"/>
    <p:sldId id="75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C31E"/>
    <a:srgbClr val="E6E6E6"/>
    <a:srgbClr val="FDE9F1"/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 autoAdjust="0"/>
    <p:restoredTop sz="94216" autoAdjust="0"/>
  </p:normalViewPr>
  <p:slideViewPr>
    <p:cSldViewPr snapToGrid="0" showGuides="1">
      <p:cViewPr varScale="1">
        <p:scale>
          <a:sx n="69" d="100"/>
          <a:sy n="69" d="100"/>
        </p:scale>
        <p:origin x="8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29/10/2024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168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7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69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50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47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828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83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75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64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3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36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526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9644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2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87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7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7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909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2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53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6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4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12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47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3885D9D-19FA-4633-ADBC-C28CB04E61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7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98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1" r:id="rId10"/>
    <p:sldLayoutId id="2147484162" r:id="rId11"/>
    <p:sldLayoutId id="2147484182" r:id="rId12"/>
    <p:sldLayoutId id="2147484183" r:id="rId13"/>
    <p:sldLayoutId id="2147484184" r:id="rId14"/>
    <p:sldLayoutId id="2147484187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BEE39A-C7CE-49C1-B5D9-4601C43816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microsoft.com/office/2007/relationships/hdphoto" Target="../media/hdphoto3.wdp"/><Relationship Id="rId24" Type="http://schemas.openxmlformats.org/officeDocument/2006/relationships/image" Target="../media/image21.gif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23" Type="http://schemas.openxmlformats.org/officeDocument/2006/relationships/image" Target="../media/image20.gif"/><Relationship Id="rId10" Type="http://schemas.openxmlformats.org/officeDocument/2006/relationships/image" Target="../media/image13.png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0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gif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0.gif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1.jpg"/><Relationship Id="rId15" Type="http://schemas.openxmlformats.org/officeDocument/2006/relationships/image" Target="../media/image14.png"/><Relationship Id="rId10" Type="http://schemas.microsoft.com/office/2007/relationships/hdphoto" Target="../media/hdphoto9.wdp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gif"/><Relationship Id="rId3" Type="http://schemas.openxmlformats.org/officeDocument/2006/relationships/image" Target="../media/image11.jpg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4.wdp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01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6A163-0F39-4D87-A45C-B52FC3D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372" y="2993222"/>
            <a:ext cx="3944454" cy="3603048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6422100-3813-2D77-26C9-FEDF9C933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7" y="1413557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27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31966" y="1600199"/>
            <a:ext cx="10136777" cy="4467525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831701" y="41124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943" y="312638"/>
            <a:ext cx="9720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>
                <a:solidFill>
                  <a:srgbClr val="E5323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ra hai số thập phân bằng nhau trong các số thập phân cho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68409-FD1D-3AB3-9E66-667EE898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257" y="2371780"/>
            <a:ext cx="9549493" cy="798685"/>
          </a:xfrm>
          <a:prstGeom prst="rect">
            <a:avLst/>
          </a:prstGeom>
        </p:spPr>
      </p:pic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07875228-FA54-F8EB-782C-09A1BF9119DF}"/>
              </a:ext>
            </a:extLst>
          </p:cNvPr>
          <p:cNvSpPr/>
          <p:nvPr/>
        </p:nvSpPr>
        <p:spPr>
          <a:xfrm>
            <a:off x="7859485" y="3026228"/>
            <a:ext cx="2492829" cy="66402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31966" y="1600199"/>
            <a:ext cx="10136777" cy="4467525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831701" y="41124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943" y="312638"/>
            <a:ext cx="9720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ra hai số thập phân bằng nhau trong các số thập phân cho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68409-FD1D-3AB3-9E66-667EE898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257" y="2371780"/>
            <a:ext cx="9549493" cy="798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0F505-4D97-24ED-DC60-1A9444A75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971" y="4237344"/>
            <a:ext cx="9301844" cy="1035424"/>
          </a:xfrm>
          <a:prstGeom prst="rect">
            <a:avLst/>
          </a:prstGeom>
        </p:spPr>
      </p:pic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D2767200-DFF7-9647-5584-6AB6C0FA5742}"/>
              </a:ext>
            </a:extLst>
          </p:cNvPr>
          <p:cNvSpPr/>
          <p:nvPr/>
        </p:nvSpPr>
        <p:spPr>
          <a:xfrm>
            <a:off x="7957458" y="3037114"/>
            <a:ext cx="2013857" cy="576943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3CB9ED43-8641-2908-8CCD-9D79F9AAC521}"/>
              </a:ext>
            </a:extLst>
          </p:cNvPr>
          <p:cNvSpPr/>
          <p:nvPr/>
        </p:nvSpPr>
        <p:spPr>
          <a:xfrm>
            <a:off x="6041573" y="5116285"/>
            <a:ext cx="4147456" cy="576943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31966" y="1600199"/>
            <a:ext cx="10136777" cy="4467525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831701" y="41124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943" y="312638"/>
            <a:ext cx="9720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srgbClr val="E5323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Viết một số thập phân bằng với mỗi số thập phân cho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D78298-14E5-659D-F77A-5B0FCA319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77" y="1949222"/>
            <a:ext cx="8982075" cy="1152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F9128-D652-3013-3B68-6C8CA69C2F0C}"/>
              </a:ext>
            </a:extLst>
          </p:cNvPr>
          <p:cNvSpPr txBox="1"/>
          <p:nvPr/>
        </p:nvSpPr>
        <p:spPr>
          <a:xfrm>
            <a:off x="1730829" y="3200400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01E11-1970-C67F-24C7-C577F4B0020D}"/>
              </a:ext>
            </a:extLst>
          </p:cNvPr>
          <p:cNvSpPr txBox="1"/>
          <p:nvPr/>
        </p:nvSpPr>
        <p:spPr>
          <a:xfrm>
            <a:off x="4049486" y="3156857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936ED-8A01-A8D2-A466-87B7759C542B}"/>
              </a:ext>
            </a:extLst>
          </p:cNvPr>
          <p:cNvSpPr txBox="1"/>
          <p:nvPr/>
        </p:nvSpPr>
        <p:spPr>
          <a:xfrm>
            <a:off x="6433458" y="3113314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73F052-C155-3A98-C588-0CCF3D9EB921}"/>
              </a:ext>
            </a:extLst>
          </p:cNvPr>
          <p:cNvSpPr txBox="1"/>
          <p:nvPr/>
        </p:nvSpPr>
        <p:spPr>
          <a:xfrm>
            <a:off x="8871858" y="3004456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7,20</a:t>
            </a:r>
          </a:p>
        </p:txBody>
      </p:sp>
    </p:spTree>
    <p:extLst>
      <p:ext uri="{BB962C8B-B14F-4D97-AF65-F5344CB8AC3E}">
        <p14:creationId xmlns:p14="http://schemas.microsoft.com/office/powerpoint/2010/main" val="31764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31966" y="1600199"/>
            <a:ext cx="10136777" cy="4467525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831701" y="41124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943" y="312638"/>
            <a:ext cx="9720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srgbClr val="E5323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Viết hai số thập phân bằng với mỗi số thập phân cho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3C2A6-04A0-3D8D-0E41-7AE719254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428" y="2305050"/>
            <a:ext cx="8839200" cy="102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A76394-A00F-024E-AC0F-10387C2CF5FE}"/>
              </a:ext>
            </a:extLst>
          </p:cNvPr>
          <p:cNvSpPr txBox="1"/>
          <p:nvPr/>
        </p:nvSpPr>
        <p:spPr>
          <a:xfrm>
            <a:off x="1654629" y="3287486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468B22-21AE-E901-8A59-EB4E37375201}"/>
              </a:ext>
            </a:extLst>
          </p:cNvPr>
          <p:cNvSpPr txBox="1"/>
          <p:nvPr/>
        </p:nvSpPr>
        <p:spPr>
          <a:xfrm>
            <a:off x="1632857" y="4049486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2CC50-6FE1-CBD6-912C-60C7E7C91E81}"/>
              </a:ext>
            </a:extLst>
          </p:cNvPr>
          <p:cNvSpPr txBox="1"/>
          <p:nvPr/>
        </p:nvSpPr>
        <p:spPr>
          <a:xfrm>
            <a:off x="4016829" y="3341915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0,90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E4250-4E4C-D8EB-B2E5-319CDC1817C8}"/>
              </a:ext>
            </a:extLst>
          </p:cNvPr>
          <p:cNvSpPr txBox="1"/>
          <p:nvPr/>
        </p:nvSpPr>
        <p:spPr>
          <a:xfrm>
            <a:off x="3995057" y="4103915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0,900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99EDD-E6FF-8399-032A-187DC6AD576E}"/>
              </a:ext>
            </a:extLst>
          </p:cNvPr>
          <p:cNvSpPr txBox="1"/>
          <p:nvPr/>
        </p:nvSpPr>
        <p:spPr>
          <a:xfrm>
            <a:off x="6433458" y="3287486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32573-BCAD-CC96-10CE-3052E1A4EDA5}"/>
              </a:ext>
            </a:extLst>
          </p:cNvPr>
          <p:cNvSpPr txBox="1"/>
          <p:nvPr/>
        </p:nvSpPr>
        <p:spPr>
          <a:xfrm>
            <a:off x="6411685" y="4049486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6,100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8FF2D0-6F3E-EDE3-3F69-AC96FBB57A05}"/>
              </a:ext>
            </a:extLst>
          </p:cNvPr>
          <p:cNvSpPr txBox="1"/>
          <p:nvPr/>
        </p:nvSpPr>
        <p:spPr>
          <a:xfrm>
            <a:off x="8860972" y="3320143"/>
            <a:ext cx="150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7B1110-822A-BFF5-F333-8565793A8238}"/>
              </a:ext>
            </a:extLst>
          </p:cNvPr>
          <p:cNvSpPr txBox="1"/>
          <p:nvPr/>
        </p:nvSpPr>
        <p:spPr>
          <a:xfrm>
            <a:off x="8839199" y="4082143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0,0800</a:t>
            </a:r>
          </a:p>
        </p:txBody>
      </p:sp>
    </p:spTree>
    <p:extLst>
      <p:ext uri="{BB962C8B-B14F-4D97-AF65-F5344CB8AC3E}">
        <p14:creationId xmlns:p14="http://schemas.microsoft.com/office/powerpoint/2010/main" val="39780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6A08651-C667-4C51-8A16-67F8B95950E0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7882" y="1247998"/>
            <a:ext cx="11241742" cy="477628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3557108" y="41002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6356" y="463818"/>
            <a:ext cx="5421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b="1">
                <a:solidFill>
                  <a:srgbClr val="E53238">
                    <a:lumMod val="50000"/>
                  </a:srgbClr>
                </a:solidFill>
              </a:rPr>
              <a:t>Chỉ ra các câu đúng: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C17C8-FD89-749C-5E4B-8DAF098AD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66" y="2185132"/>
            <a:ext cx="10964220" cy="1418039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9B6CE81-5C5B-8DF2-09AE-05F346DA4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63" y="1950977"/>
            <a:ext cx="1012824" cy="857538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F64B811-5F25-0ED0-F115-80A01CB9DE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06" y="1820349"/>
            <a:ext cx="1012824" cy="857538"/>
          </a:xfrm>
          <a:prstGeom prst="rect">
            <a:avLst/>
          </a:prstGeom>
        </p:spPr>
      </p:pic>
      <p:pic>
        <p:nvPicPr>
          <p:cNvPr id="15" name="Picture 1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956CBF-7454-26DB-693A-7A12BDD87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978" y="1776806"/>
            <a:ext cx="1012824" cy="8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31966" y="1600199"/>
            <a:ext cx="10136777" cy="4467525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831701" y="41124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943" y="312638"/>
            <a:ext cx="9720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srgbClr val="E5323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quan sát hình vẽ, các bạn Hoa, Linh, Đan, Dũng phát biểu như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259BD-C527-4B9F-B898-A5B63D3D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57" y="1941739"/>
            <a:ext cx="9414101" cy="34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39E98-45B9-C51C-CB3F-1AEB87A40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43" y="1903766"/>
            <a:ext cx="2830965" cy="2797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57C0CE-20A9-D8F4-53A8-7BAE4ECC6EA7}"/>
                  </a:ext>
                </a:extLst>
              </p:cNvPr>
              <p:cNvSpPr txBox="1"/>
              <p:nvPr/>
            </p:nvSpPr>
            <p:spPr>
              <a:xfrm>
                <a:off x="903514" y="1197429"/>
                <a:ext cx="10842172" cy="3856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vi-VN" sz="36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trên có 100 ô vuông, đã tô màu 50 ô vuông.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vi-VN" sz="36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phân số chỉ phần đã tô màu là: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hình.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vi-VN" sz="36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=0,50=0,5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vi-VN" sz="36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những bạn nói đúng là Hoa, Linh, Đan.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57C0CE-20A9-D8F4-53A8-7BAE4ECC6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4" y="1197429"/>
                <a:ext cx="10842172" cy="3856953"/>
              </a:xfrm>
              <a:prstGeom prst="rect">
                <a:avLst/>
              </a:prstGeom>
              <a:blipFill>
                <a:blip r:embed="rId4"/>
                <a:stretch>
                  <a:fillRect l="-1686" t="-2370" b="-5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4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6A163-0F39-4D87-A45C-B52FC3D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372" y="2993222"/>
            <a:ext cx="3944454" cy="3603048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193B0BF-C738-FC65-B0BF-D260EEE10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8" y="925035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8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31966" y="1600199"/>
            <a:ext cx="10136777" cy="4467525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831701" y="411249"/>
            <a:ext cx="726141" cy="591671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943" y="312638"/>
            <a:ext cx="9720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srgbClr val="E53238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Lân nói rằng: “0,80 lớn hơn 0,8 vì 80 lớn hơn 8”. Em có đồng ý với Lân không? Tại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9C56C-0763-0B61-20A8-CF5346F97B24}"/>
              </a:ext>
            </a:extLst>
          </p:cNvPr>
          <p:cNvSpPr txBox="1"/>
          <p:nvPr/>
        </p:nvSpPr>
        <p:spPr>
          <a:xfrm>
            <a:off x="2427514" y="2547257"/>
            <a:ext cx="7402286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0,80 = 0,8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em không đồng ý với Lân.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016A9D-1B93-422A-BC1B-BE3A10C75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F5DCA2-D2B8-41DF-843B-DB02EE99F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257E4D-ACE7-4B1D-904E-20A4DD327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36D194-7B5F-4C5A-B46B-05F831DE3E85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AFFF47-4E2C-4019-AC59-ABC27B4AE69A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8" name="Picture 7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AEEA7F7D-6F5B-44B5-BB3E-691896773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9" name="Picture 8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799A6336-2526-4A01-B167-32F110CAF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7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CF4B9F13-4133-4C76-A557-1C8E5B970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0E988F1-65B5-4729-B654-F5645CDAF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3214" y="5185717"/>
            <a:ext cx="1181100" cy="647700"/>
          </a:xfrm>
          <a:prstGeom prst="rect">
            <a:avLst/>
          </a:prstGeom>
        </p:spPr>
      </p:pic>
      <p:pic>
        <p:nvPicPr>
          <p:cNvPr id="11" name="CAUDI">
            <a:extLst>
              <a:ext uri="{FF2B5EF4-FFF2-40B4-BE49-F238E27FC236}">
                <a16:creationId xmlns:a16="http://schemas.microsoft.com/office/drawing/2014/main" id="{405DC691-3003-41E5-9E36-1D635B9F99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8418F6-A815-419E-B216-9627045CE1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B5520-6F5F-49F3-A9C9-AA6B2CA1D8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14" name="c1">
            <a:extLst>
              <a:ext uri="{FF2B5EF4-FFF2-40B4-BE49-F238E27FC236}">
                <a16:creationId xmlns:a16="http://schemas.microsoft.com/office/drawing/2014/main" id="{028E398D-FE4C-4D2B-AA3A-053E2A911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5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C212CBD5-7830-43AD-B637-7F43D0B92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auhoi1">
            <a:extLst>
              <a:ext uri="{FF2B5EF4-FFF2-40B4-BE49-F238E27FC236}">
                <a16:creationId xmlns:a16="http://schemas.microsoft.com/office/drawing/2014/main" id="{66D38D96-25A6-4C91-947D-6076D625D092}"/>
              </a:ext>
            </a:extLst>
          </p:cNvPr>
          <p:cNvGrpSpPr/>
          <p:nvPr/>
        </p:nvGrpSpPr>
        <p:grpSpPr>
          <a:xfrm>
            <a:off x="134328" y="-760618"/>
            <a:ext cx="8614377" cy="5684632"/>
            <a:chOff x="709623" y="-282428"/>
            <a:chExt cx="6508500" cy="4730685"/>
          </a:xfrm>
        </p:grpSpPr>
        <p:pic>
          <p:nvPicPr>
            <p:cNvPr id="1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A5113AF7-5865-439F-ABF1-9981EC523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735F00-72CB-46A5-AFCB-838FBAFDD8EA}"/>
                </a:ext>
              </a:extLst>
            </p:cNvPr>
            <p:cNvSpPr txBox="1"/>
            <p:nvPr/>
          </p:nvSpPr>
          <p:spPr>
            <a:xfrm>
              <a:off x="1835732" y="1397868"/>
              <a:ext cx="4317906" cy="1364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Em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đọc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23,48</a:t>
              </a:r>
            </a:p>
          </p:txBody>
        </p:sp>
      </p:grpSp>
      <p:pic>
        <p:nvPicPr>
          <p:cNvPr id="1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6EA570F7-99E2-4C11-96F6-29C68CEA70F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4B4B7859-3BF0-4EB6-86A2-5E318860E18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sp>
        <p:nvSpPr>
          <p:cNvPr id="21" name="DAD1">
            <a:extLst>
              <a:ext uri="{FF2B5EF4-FFF2-40B4-BE49-F238E27FC236}">
                <a16:creationId xmlns:a16="http://schemas.microsoft.com/office/drawing/2014/main" id="{9BBB978B-1058-46E3-864E-28F66BAABB22}"/>
              </a:ext>
            </a:extLst>
          </p:cNvPr>
          <p:cNvSpPr/>
          <p:nvPr/>
        </p:nvSpPr>
        <p:spPr>
          <a:xfrm flipH="1">
            <a:off x="3061257" y="4093223"/>
            <a:ext cx="4701782" cy="12421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mươi ba phẩy bốn mươi tám</a:t>
            </a:r>
          </a:p>
        </p:txBody>
      </p:sp>
    </p:spTree>
    <p:extLst>
      <p:ext uri="{BB962C8B-B14F-4D97-AF65-F5344CB8AC3E}">
        <p14:creationId xmlns:p14="http://schemas.microsoft.com/office/powerpoint/2010/main" val="4153818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49" dur="16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2D040D-77DD-40FF-A19A-B4B83AC3F341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186F7D-3164-48EB-ADBB-C0AA3505390F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5" name="Picture 4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414F7036-2B8F-441B-8AFF-11FE66D1B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" name="Picture 5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B5163DD8-B2D4-4AFF-B5F5-F242BA3FF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4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12B49B96-EF81-418B-A11F-72B94934D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D7DCB140-726D-48E3-97AF-0453E043F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867D60-8F27-49A6-9F7D-710D9EBB4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19FCF6-2E7A-4979-8021-E996CA8FC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578885-A138-4D59-A363-CDD32FCE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F195A5-A609-43E6-A90F-438C51ADB3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B237E-16AC-4A3C-AC73-6DB64296C33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13" name="CAUDI">
            <a:extLst>
              <a:ext uri="{FF2B5EF4-FFF2-40B4-BE49-F238E27FC236}">
                <a16:creationId xmlns:a16="http://schemas.microsoft.com/office/drawing/2014/main" id="{65E16B8A-0A7C-4954-9AC2-5C275D3FE5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4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C2B95673-C3D2-47A5-8FB1-3BCB39AA3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cauhoi1">
            <a:extLst>
              <a:ext uri="{FF2B5EF4-FFF2-40B4-BE49-F238E27FC236}">
                <a16:creationId xmlns:a16="http://schemas.microsoft.com/office/drawing/2014/main" id="{4D40EB81-F463-4D59-A2B3-CA8C610F2EC1}"/>
              </a:ext>
            </a:extLst>
          </p:cNvPr>
          <p:cNvGrpSpPr/>
          <p:nvPr/>
        </p:nvGrpSpPr>
        <p:grpSpPr>
          <a:xfrm>
            <a:off x="228600" y="-341509"/>
            <a:ext cx="7901002" cy="5228845"/>
            <a:chOff x="553529" y="-341509"/>
            <a:chExt cx="7864998" cy="5904023"/>
          </a:xfrm>
        </p:grpSpPr>
        <p:pic>
          <p:nvPicPr>
            <p:cNvPr id="16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8F8DC37A-A0AA-4F6D-B1E6-3133F20D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026C18-D958-4B88-B12C-32A90A765273}"/>
                </a:ext>
              </a:extLst>
            </p:cNvPr>
            <p:cNvSpPr txBox="1"/>
            <p:nvPr/>
          </p:nvSpPr>
          <p:spPr>
            <a:xfrm>
              <a:off x="1861159" y="1885907"/>
              <a:ext cx="5358163" cy="17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Em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viết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:</a:t>
              </a:r>
            </a:p>
            <a:p>
              <a:pPr algn="ctr"/>
              <a:r>
                <a:rPr lang="vi-VN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Chín trăm, bốn đơn vị, tám phần mười, hai phần nghìn</a:t>
              </a:r>
            </a:p>
          </p:txBody>
        </p:sp>
      </p:grpSp>
      <p:pic>
        <p:nvPicPr>
          <p:cNvPr id="18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0C127A04-D5ED-4DE0-90E3-FE34E1557A5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19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C4AED4BB-10D8-4AE1-BD37-71423DD8A51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20" name="DAD1">
            <a:extLst>
              <a:ext uri="{FF2B5EF4-FFF2-40B4-BE49-F238E27FC236}">
                <a16:creationId xmlns:a16="http://schemas.microsoft.com/office/drawing/2014/main" id="{8460E64C-C8E7-40C5-B700-27EF893992D4}"/>
              </a:ext>
            </a:extLst>
          </p:cNvPr>
          <p:cNvSpPr/>
          <p:nvPr/>
        </p:nvSpPr>
        <p:spPr>
          <a:xfrm flipH="1">
            <a:off x="3635297" y="3818556"/>
            <a:ext cx="5128555" cy="152287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904,802</a:t>
            </a:r>
          </a:p>
        </p:txBody>
      </p:sp>
    </p:spTree>
    <p:extLst>
      <p:ext uri="{BB962C8B-B14F-4D97-AF65-F5344CB8AC3E}">
        <p14:creationId xmlns:p14="http://schemas.microsoft.com/office/powerpoint/2010/main" val="3849399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38" dur="16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F99962-532D-4C38-ACD9-B3B05F67D062}"/>
              </a:ext>
            </a:extLst>
          </p:cNvPr>
          <p:cNvGrpSpPr/>
          <p:nvPr/>
        </p:nvGrpSpPr>
        <p:grpSpPr>
          <a:xfrm>
            <a:off x="0" y="-58683"/>
            <a:ext cx="12860594" cy="6483634"/>
            <a:chOff x="0" y="0"/>
            <a:chExt cx="12192000" cy="6858000"/>
          </a:xfrm>
        </p:grpSpPr>
        <p:pic>
          <p:nvPicPr>
            <p:cNvPr id="5" name="Picture 4" descr="A close up of a flower&#10;&#10;Description automatically generated">
              <a:extLst>
                <a:ext uri="{FF2B5EF4-FFF2-40B4-BE49-F238E27FC236}">
                  <a16:creationId xmlns:a16="http://schemas.microsoft.com/office/drawing/2014/main" id="{CA7C98F4-ED17-48AE-A1A9-22EA98EB2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16DFA9DC-BAA2-4F75-99E8-41A92C4E0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984DF0D-EF10-4519-8504-39E6A98216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3A5EBDD9-A917-4C88-9EF7-67A3A904A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385AAB3F-5A46-48EA-95BB-C5B99F040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auhoi1">
            <a:extLst>
              <a:ext uri="{FF2B5EF4-FFF2-40B4-BE49-F238E27FC236}">
                <a16:creationId xmlns:a16="http://schemas.microsoft.com/office/drawing/2014/main" id="{F0F54770-AC0A-4530-8063-4A7C11557BF5}"/>
              </a:ext>
            </a:extLst>
          </p:cNvPr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12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306950DE-395A-4095-9062-8950C57CF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B6CC3-09FD-4EDE-8E61-A4F6E8A2573E}"/>
                </a:ext>
              </a:extLst>
            </p:cNvPr>
            <p:cNvSpPr txBox="1"/>
            <p:nvPr/>
          </p:nvSpPr>
          <p:spPr>
            <a:xfrm>
              <a:off x="2994543" y="625533"/>
              <a:ext cx="3726529" cy="1100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Em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viết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lt"/>
                  <a:sym typeface="Arial" panose="020B0604020202020204" pitchFamily="34" charset="0"/>
                </a:rPr>
                <a:t>:</a:t>
              </a:r>
            </a:p>
            <a:p>
              <a:pPr algn="ctr"/>
              <a:r>
                <a:rPr lang="vi-VN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Bảy đơn vị, ba trăm phần nghìn</a:t>
              </a:r>
            </a:p>
          </p:txBody>
        </p:sp>
      </p:grpSp>
      <p:pic>
        <p:nvPicPr>
          <p:cNvPr id="14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FCCB999A-36CA-422F-A3A4-AA06B8C136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15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303E34E3-C010-432E-A2E2-A523847619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16" name="DAD1">
            <a:extLst>
              <a:ext uri="{FF2B5EF4-FFF2-40B4-BE49-F238E27FC236}">
                <a16:creationId xmlns:a16="http://schemas.microsoft.com/office/drawing/2014/main" id="{8189CE46-3659-48DD-97C4-A74BF929A95E}"/>
              </a:ext>
            </a:extLst>
          </p:cNvPr>
          <p:cNvSpPr/>
          <p:nvPr/>
        </p:nvSpPr>
        <p:spPr>
          <a:xfrm flipH="1">
            <a:off x="2619891" y="4189701"/>
            <a:ext cx="4384880" cy="148278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lvl="0" algn="ctr">
              <a:defRPr/>
            </a:pPr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7,300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D0B9E4-9D25-4D86-B5DF-0BCA170934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6237 -0.0004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35" dur="1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0BD7879-DC7A-5925-6162-7CAF03A8F1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117293" y="2828719"/>
            <a:ext cx="3486362" cy="42325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38E184-4B2E-A06B-547B-D2E1678C6C42}"/>
              </a:ext>
            </a:extLst>
          </p:cNvPr>
          <p:cNvSpPr/>
          <p:nvPr/>
        </p:nvSpPr>
        <p:spPr>
          <a:xfrm>
            <a:off x="3145972" y="784244"/>
            <a:ext cx="8690922" cy="415787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03062-D9FC-2A80-A310-551D56DF9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571" y="656598"/>
            <a:ext cx="1883827" cy="646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4D1795-1128-04BE-9FC1-E09AA1C52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261" y="1533839"/>
            <a:ext cx="1112616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E6A163-0F39-4D87-A45C-B52FC3D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372" y="2993222"/>
            <a:ext cx="3944454" cy="3603048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60D242BB-B1F9-6EC2-FD7C-3C3BF71A2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3" y="13987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9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36F11E-84EA-4F4C-9D0A-216A2528984A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BF9EF-8C72-1552-C2F4-E4360AB8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76" y="467405"/>
            <a:ext cx="9929322" cy="4583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1DD17F-DC3C-6D31-23A5-83114AC2C2A6}"/>
              </a:ext>
            </a:extLst>
          </p:cNvPr>
          <p:cNvSpPr txBox="1"/>
          <p:nvPr/>
        </p:nvSpPr>
        <p:spPr>
          <a:xfrm>
            <a:off x="1839685" y="5181600"/>
            <a:ext cx="8523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54844B-E217-4BBD-892E-B46C33A6F4E5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EF3BC-3772-FDA2-B6BD-A57109165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534081"/>
            <a:ext cx="2305050" cy="2219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8AFF6-0E74-5DDC-DC78-B1DE3952F600}"/>
              </a:ext>
            </a:extLst>
          </p:cNvPr>
          <p:cNvSpPr txBox="1"/>
          <p:nvPr/>
        </p:nvSpPr>
        <p:spPr>
          <a:xfrm>
            <a:off x="2764971" y="2677886"/>
            <a:ext cx="20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36E70-814E-E6B7-C4F4-48FEDDE6E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097" y="456519"/>
            <a:ext cx="2238375" cy="2200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5F1E1-5F6D-A305-2C66-EE08CCDB6FC1}"/>
              </a:ext>
            </a:extLst>
          </p:cNvPr>
          <p:cNvSpPr txBox="1"/>
          <p:nvPr/>
        </p:nvSpPr>
        <p:spPr>
          <a:xfrm>
            <a:off x="8186056" y="2656114"/>
            <a:ext cx="20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0,50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05E9E-9769-D049-0C8F-12B044848216}"/>
              </a:ext>
            </a:extLst>
          </p:cNvPr>
          <p:cNvSpPr txBox="1"/>
          <p:nvPr/>
        </p:nvSpPr>
        <p:spPr>
          <a:xfrm>
            <a:off x="903514" y="3668486"/>
            <a:ext cx="10635343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0" i="0" u="none" strike="noStrike" dirty="0" err="1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0,5 = 0,50.</a:t>
            </a:r>
            <a:endParaRPr lang="en-US" sz="32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0,5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0,50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B42101-FF6B-4E6C-A2D2-A5F7C3DDC3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0A0BB-8E11-781C-7DDA-FAC4687293CC}"/>
              </a:ext>
            </a:extLst>
          </p:cNvPr>
          <p:cNvSpPr txBox="1"/>
          <p:nvPr/>
        </p:nvSpPr>
        <p:spPr>
          <a:xfrm>
            <a:off x="1023257" y="424543"/>
            <a:ext cx="201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xét</a:t>
            </a:r>
            <a:r>
              <a:rPr lang="en-US" sz="2800" b="1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951C9-052C-0C5B-BF06-0ED6E1933440}"/>
              </a:ext>
            </a:extLst>
          </p:cNvPr>
          <p:cNvSpPr txBox="1"/>
          <p:nvPr/>
        </p:nvSpPr>
        <p:spPr>
          <a:xfrm>
            <a:off x="783771" y="1055914"/>
            <a:ext cx="10929258" cy="5280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 viết thêm chữ số 0 vào bên phải phần thập phân của một số thập phân thì được một số thập phân bằng nó.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 dụ: 0,5 = 0,50 = 0,500 = 0,5000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5,81 = 5,810 = 5,8100 = 5,81000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 một số thập phân có chữ số 0 ở tận cùng bên phải phần thập phân thì khi bỏ chữ số 0 đó đi, ta được một số thập phân bằng nó.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 dụ: 0,9000 = 0,900 = 0,90 = 0,9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2A2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46,000 = 46,00 = 46,0 = 46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số tự nhiên có thể viết thành một số thập phân mà phần thập phân là những chữ số 0.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2021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 dụ: 68 = 68,0 = 68,00 = 68,000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586</TotalTime>
  <Words>448</Words>
  <Application>Microsoft Office PowerPoint</Application>
  <PresentationFormat>Widescreen</PresentationFormat>
  <Paragraphs>78</Paragraphs>
  <Slides>19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Cambria</vt:lpstr>
      <vt:lpstr>Cambria Math</vt:lpstr>
      <vt:lpstr>等线</vt:lpstr>
      <vt:lpstr>Times New Roman</vt:lpstr>
      <vt:lpstr>UTM Avo</vt:lpstr>
      <vt:lpstr>字魂17号-萌趣果冻体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6</cp:revision>
  <dcterms:created xsi:type="dcterms:W3CDTF">2021-01-08T03:00:40Z</dcterms:created>
  <dcterms:modified xsi:type="dcterms:W3CDTF">2024-10-29T08:09:07Z</dcterms:modified>
</cp:coreProperties>
</file>