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96" r:id="rId4"/>
    <p:sldId id="7609" r:id="rId5"/>
    <p:sldId id="7607" r:id="rId6"/>
    <p:sldId id="7608" r:id="rId7"/>
    <p:sldId id="7611" r:id="rId8"/>
    <p:sldId id="7612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64" d="100"/>
          <a:sy n="64" d="100"/>
        </p:scale>
        <p:origin x="468" y="3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361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Cambria</vt:lpstr>
      <vt:lpstr>等线</vt:lpstr>
      <vt:lpstr>等线 Light</vt:lpstr>
      <vt:lpstr>Noto Sans CJK Bold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ADMIN</cp:lastModifiedBy>
  <cp:revision>72</cp:revision>
  <dcterms:created xsi:type="dcterms:W3CDTF">2019-09-08T10:16:45Z</dcterms:created>
  <dcterms:modified xsi:type="dcterms:W3CDTF">2024-11-02T04:09:33Z</dcterms:modified>
</cp:coreProperties>
</file>