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35"/>
  </p:notesMasterIdLst>
  <p:sldIdLst>
    <p:sldId id="257" r:id="rId5"/>
    <p:sldId id="478" r:id="rId6"/>
    <p:sldId id="461" r:id="rId7"/>
    <p:sldId id="479" r:id="rId8"/>
    <p:sldId id="256" r:id="rId9"/>
    <p:sldId id="480" r:id="rId10"/>
    <p:sldId id="454" r:id="rId11"/>
    <p:sldId id="456" r:id="rId12"/>
    <p:sldId id="457" r:id="rId13"/>
    <p:sldId id="270" r:id="rId14"/>
    <p:sldId id="271" r:id="rId15"/>
    <p:sldId id="460" r:id="rId16"/>
    <p:sldId id="459" r:id="rId17"/>
    <p:sldId id="481" r:id="rId18"/>
    <p:sldId id="462" r:id="rId19"/>
    <p:sldId id="463" r:id="rId20"/>
    <p:sldId id="341" r:id="rId21"/>
    <p:sldId id="482" r:id="rId22"/>
    <p:sldId id="486" r:id="rId23"/>
    <p:sldId id="483" r:id="rId24"/>
    <p:sldId id="487" r:id="rId25"/>
    <p:sldId id="484" r:id="rId26"/>
    <p:sldId id="488" r:id="rId27"/>
    <p:sldId id="485" r:id="rId28"/>
    <p:sldId id="468" r:id="rId29"/>
    <p:sldId id="469" r:id="rId30"/>
    <p:sldId id="489" r:id="rId31"/>
    <p:sldId id="490" r:id="rId32"/>
    <p:sldId id="473" r:id="rId33"/>
    <p:sldId id="475"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p:scale>
          <a:sx n="40" d="100"/>
          <a:sy n="40" d="100"/>
        </p:scale>
        <p:origin x="-1884" y="-6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24/11/2024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9</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CDC310A-4314-9459-5B78-3D77081D320C}"/>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xmlns=""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19D12C2-1966-E527-0190-2B1B38DF3BFA}"/>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xmlns=""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B550E8-E747-9737-9000-D760E44906DE}"/>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xmlns=""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7C61CAE-4DBF-3C45-F863-081C9FDB6470}"/>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xmlns=""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E95A35-B6D0-623A-53F7-4116BACF988F}"/>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xmlns=""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A4712B8-9016-5EC5-29C4-C876B71CF60C}"/>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xmlns=""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E2D064E2-09C9-9C48-2723-E2D6A0E7EEE2}"/>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6" name="Footer Placeholder 5">
            <a:extLst>
              <a:ext uri="{FF2B5EF4-FFF2-40B4-BE49-F238E27FC236}">
                <a16:creationId xmlns:a16="http://schemas.microsoft.com/office/drawing/2014/main" xmlns=""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D5D4FD1-A8D8-042E-2606-F8C5E8BB7E29}"/>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8" name="Footer Placeholder 7">
            <a:extLst>
              <a:ext uri="{FF2B5EF4-FFF2-40B4-BE49-F238E27FC236}">
                <a16:creationId xmlns:a16="http://schemas.microsoft.com/office/drawing/2014/main" xmlns=""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B198BA2-FD1E-E375-D21B-7B143EE8CBD6}"/>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4" name="Footer Placeholder 3">
            <a:extLst>
              <a:ext uri="{FF2B5EF4-FFF2-40B4-BE49-F238E27FC236}">
                <a16:creationId xmlns:a16="http://schemas.microsoft.com/office/drawing/2014/main" xmlns=""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8604DF-C557-003F-43A3-B9766481C2D9}"/>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3" name="Footer Placeholder 2">
            <a:extLst>
              <a:ext uri="{FF2B5EF4-FFF2-40B4-BE49-F238E27FC236}">
                <a16:creationId xmlns:a16="http://schemas.microsoft.com/office/drawing/2014/main" xmlns=""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FCE6CB-F025-F936-F960-199B2045B748}"/>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6" name="Footer Placeholder 5">
            <a:extLst>
              <a:ext uri="{FF2B5EF4-FFF2-40B4-BE49-F238E27FC236}">
                <a16:creationId xmlns:a16="http://schemas.microsoft.com/office/drawing/2014/main" xmlns=""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28B817-EBAC-ADC2-9B08-FB8D571CA1EB}"/>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xmlns=""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xmlns=""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xmlns=""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972D2-0CCF-2E61-363A-1FA41963C3BF}"/>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6" name="Footer Placeholder 5">
            <a:extLst>
              <a:ext uri="{FF2B5EF4-FFF2-40B4-BE49-F238E27FC236}">
                <a16:creationId xmlns:a16="http://schemas.microsoft.com/office/drawing/2014/main" xmlns=""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777FEFB-0626-4E69-3780-8E68BED1A0F8}"/>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xmlns=""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B4308EC-D69D-1826-6528-D4C85915B433}"/>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xmlns=""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E002C7-866A-05C2-DA44-84ACBED31E2F}"/>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xmlns=""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DA4D6FE-EB26-B655-A6F3-EA80E8FCC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F1650D6-3855-C537-D2C8-07FAF0D47E8E}"/>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6" name="Footer Placeholder 5">
            <a:extLst>
              <a:ext uri="{FF2B5EF4-FFF2-40B4-BE49-F238E27FC236}">
                <a16:creationId xmlns:a16="http://schemas.microsoft.com/office/drawing/2014/main" xmlns=""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4458C05-8916-C19C-EEE7-CD41E4B34324}"/>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8" name="Footer Placeholder 7">
            <a:extLst>
              <a:ext uri="{FF2B5EF4-FFF2-40B4-BE49-F238E27FC236}">
                <a16:creationId xmlns:a16="http://schemas.microsoft.com/office/drawing/2014/main" xmlns=""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9BF5B8A-8E17-55FA-57CC-C436BE8425B5}"/>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4" name="Footer Placeholder 3">
            <a:extLst>
              <a:ext uri="{FF2B5EF4-FFF2-40B4-BE49-F238E27FC236}">
                <a16:creationId xmlns:a16="http://schemas.microsoft.com/office/drawing/2014/main" xmlns=""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0ED107-5F33-464E-C4EC-44B737AA8E6C}"/>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3" name="Footer Placeholder 2">
            <a:extLst>
              <a:ext uri="{FF2B5EF4-FFF2-40B4-BE49-F238E27FC236}">
                <a16:creationId xmlns:a16="http://schemas.microsoft.com/office/drawing/2014/main" xmlns=""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76D77B-5195-97B3-3F2D-5711E78F110A}"/>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6" name="Footer Placeholder 5">
            <a:extLst>
              <a:ext uri="{FF2B5EF4-FFF2-40B4-BE49-F238E27FC236}">
                <a16:creationId xmlns:a16="http://schemas.microsoft.com/office/drawing/2014/main" xmlns=""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1B4B84-63B5-D181-7BA6-6BC18961C3D4}"/>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6" name="Footer Placeholder 5">
            <a:extLst>
              <a:ext uri="{FF2B5EF4-FFF2-40B4-BE49-F238E27FC236}">
                <a16:creationId xmlns:a16="http://schemas.microsoft.com/office/drawing/2014/main" xmlns=""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xmlns=""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xmlns=""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9.jpeg"/><Relationship Id="rId11" Type="http://schemas.openxmlformats.org/officeDocument/2006/relationships/image" Target="../media/image12.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5.sv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43.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7.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840655" y="29452"/>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xmlns=""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xmlns=""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xmlns=""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xmlns=""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xmlns=""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xmlns=""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xmlns=""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xmlns=""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xmlns=""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xmlns=""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xmlns=""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xmlns=""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xmlns=""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xmlns=""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xmlns=""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xmlns=""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xmlns=""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xmlns=""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xmlns=""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xmlns=""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xmlns=""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xmlns=""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xmlns=""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xmlns=""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xmlns=""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xmlns=""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a:extLst>
              <a:ext uri="{FF2B5EF4-FFF2-40B4-BE49-F238E27FC236}">
                <a16:creationId xmlns:a16="http://schemas.microsoft.com/office/drawing/2014/main" xmlns="" id="{838B5558-38F4-A46F-AFE9-8BAEF9C387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xmlns=""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xmlns=""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xmlns=""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xmlns="" id="{6E2464A7-F685-AB0B-F567-BC9AD744CF01}"/>
              </a:ext>
            </a:extLst>
          </p:cNvPr>
          <p:cNvSpPr txBox="1"/>
          <p:nvPr/>
        </p:nvSpPr>
        <p:spPr>
          <a:xfrm>
            <a:off x="457200" y="1198491"/>
            <a:ext cx="11285621"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err="1">
                <a:solidFill>
                  <a:srgbClr val="156082"/>
                </a:solidFill>
                <a:latin typeface="SVN-Bali Script" panose="02000000000000000000" pitchFamily="2" charset="0"/>
              </a:rPr>
              <a:t>Đọc</a:t>
            </a:r>
            <a:r>
              <a:rPr lang="en-GB" sz="11500">
                <a:solidFill>
                  <a:srgbClr val="156082"/>
                </a:solidFill>
                <a:latin typeface="SVN-Bali Script" panose="02000000000000000000" pitchFamily="2" charset="0"/>
              </a:rPr>
              <a:t> </a:t>
            </a:r>
            <a:r>
              <a:rPr lang="en-GB" sz="11500" smtClean="0">
                <a:solidFill>
                  <a:srgbClr val="156082"/>
                </a:solidFill>
                <a:latin typeface="SVN-Bali Script" panose="02000000000000000000" pitchFamily="2" charset="0"/>
              </a:rPr>
              <a:t>DIỄN CẢM</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xmlns=""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xmlns=""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xmlns=""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xmlns=""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xmlns=""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xmlns=""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xmlns=""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xmlns=""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xmlns=""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 xmlns:asvg="http://schemas.microsoft.com/office/drawing/2016/SVG/main"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xmlns=""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xmlns=""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xmlns=""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xmlns=""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xmlns=""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xmlns=""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xmlns=""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xmlns=""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xmlns=""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xmlns=""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xmlns=""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326</TotalTime>
  <Words>1184</Words>
  <Application>Microsoft Office PowerPoint</Application>
  <PresentationFormat>Custom</PresentationFormat>
  <Paragraphs>84</Paragraphs>
  <Slides>30</Slides>
  <Notes>2</Notes>
  <HiddenSlides>0</HiddenSlides>
  <MMClips>1</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31</cp:revision>
  <dcterms:created xsi:type="dcterms:W3CDTF">2024-08-14T05:49:52Z</dcterms:created>
  <dcterms:modified xsi:type="dcterms:W3CDTF">2024-11-24T15:30:38Z</dcterms:modified>
</cp:coreProperties>
</file>