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sldIdLst>
    <p:sldId id="357" r:id="rId5"/>
    <p:sldId id="310" r:id="rId6"/>
    <p:sldId id="311" r:id="rId7"/>
    <p:sldId id="313" r:id="rId8"/>
    <p:sldId id="335" r:id="rId9"/>
    <p:sldId id="326" r:id="rId10"/>
    <p:sldId id="483" r:id="rId11"/>
    <p:sldId id="319" r:id="rId12"/>
    <p:sldId id="320" r:id="rId13"/>
    <p:sldId id="423" r:id="rId14"/>
    <p:sldId id="318" r:id="rId15"/>
    <p:sldId id="261" r:id="rId16"/>
    <p:sldId id="282" r:id="rId17"/>
    <p:sldId id="283" r:id="rId18"/>
    <p:sldId id="264" r:id="rId19"/>
    <p:sldId id="328" r:id="rId20"/>
    <p:sldId id="327" r:id="rId21"/>
    <p:sldId id="453" r:id="rId22"/>
    <p:sldId id="511" r:id="rId23"/>
    <p:sldId id="359" r:id="rId24"/>
    <p:sldId id="515" r:id="rId25"/>
    <p:sldId id="516" r:id="rId26"/>
    <p:sldId id="361" r:id="rId2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71" d="100"/>
          <a:sy n="71" d="100"/>
        </p:scale>
        <p:origin x="1114" y="53"/>
      </p:cViewPr>
      <p:guideLst>
        <p:guide orient="horz" pos="2160"/>
        <p:guide pos="383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190" y="1122363"/>
            <a:ext cx="9121140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190" y="3602038"/>
            <a:ext cx="912114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5930" indent="0" algn="ctr">
              <a:buNone/>
              <a:defRPr sz="1995"/>
            </a:lvl2pPr>
            <a:lvl3pPr marL="911860" indent="0" algn="ctr">
              <a:buNone/>
              <a:defRPr sz="1795"/>
            </a:lvl3pPr>
            <a:lvl4pPr marL="1368425" indent="0" algn="ctr">
              <a:buNone/>
              <a:defRPr sz="1595"/>
            </a:lvl4pPr>
            <a:lvl5pPr marL="1824355" indent="0" algn="ctr">
              <a:buNone/>
              <a:defRPr sz="1595"/>
            </a:lvl5pPr>
            <a:lvl6pPr marL="2280285" indent="0" algn="ctr">
              <a:buNone/>
              <a:defRPr sz="1595"/>
            </a:lvl6pPr>
            <a:lvl7pPr marL="2736215" indent="0" algn="ctr">
              <a:buNone/>
              <a:defRPr sz="1595"/>
            </a:lvl7pPr>
            <a:lvl8pPr marL="3192145" indent="0" algn="ctr">
              <a:buNone/>
              <a:defRPr sz="1595"/>
            </a:lvl8pPr>
            <a:lvl9pPr marL="3648710" indent="0" algn="ctr">
              <a:buNone/>
              <a:defRPr sz="159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70" y="1709738"/>
            <a:ext cx="10489311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70" y="4589463"/>
            <a:ext cx="10489311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42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435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62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921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871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05" y="1825625"/>
            <a:ext cx="51686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770" y="1825625"/>
            <a:ext cx="51686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89" y="365125"/>
            <a:ext cx="104893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89" y="1681163"/>
            <a:ext cx="5144893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89" y="2505075"/>
            <a:ext cx="514489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770" y="1681163"/>
            <a:ext cx="5170230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770" y="2505075"/>
            <a:ext cx="517023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89" y="457200"/>
            <a:ext cx="3922406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230" y="987425"/>
            <a:ext cx="6156770" cy="4873625"/>
          </a:xfrm>
        </p:spPr>
        <p:txBody>
          <a:bodyPr/>
          <a:lstStyle>
            <a:lvl1pPr>
              <a:defRPr sz="3190"/>
            </a:lvl1pPr>
            <a:lvl2pPr>
              <a:defRPr sz="2795"/>
            </a:lvl2pPr>
            <a:lvl3pPr>
              <a:defRPr sz="2395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89" y="2057400"/>
            <a:ext cx="3922406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89" y="457200"/>
            <a:ext cx="3922406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230" y="987425"/>
            <a:ext cx="6156770" cy="4873625"/>
          </a:xfrm>
        </p:spPr>
        <p:txBody>
          <a:bodyPr anchor="t"/>
          <a:lstStyle>
            <a:lvl1pPr marL="0" indent="0">
              <a:buNone/>
              <a:defRPr sz="3190"/>
            </a:lvl1pPr>
            <a:lvl2pPr marL="455930" indent="0">
              <a:buNone/>
              <a:defRPr sz="2795"/>
            </a:lvl2pPr>
            <a:lvl3pPr marL="911860" indent="0">
              <a:buNone/>
              <a:defRPr sz="2395"/>
            </a:lvl3pPr>
            <a:lvl4pPr marL="1368425" indent="0">
              <a:buNone/>
              <a:defRPr sz="1995"/>
            </a:lvl4pPr>
            <a:lvl5pPr marL="1824355" indent="0">
              <a:buNone/>
              <a:defRPr sz="1995"/>
            </a:lvl5pPr>
            <a:lvl6pPr marL="2280285" indent="0">
              <a:buNone/>
              <a:defRPr sz="1995"/>
            </a:lvl6pPr>
            <a:lvl7pPr marL="2736215" indent="0">
              <a:buNone/>
              <a:defRPr sz="1995"/>
            </a:lvl7pPr>
            <a:lvl8pPr marL="3192145" indent="0">
              <a:buNone/>
              <a:defRPr sz="1995"/>
            </a:lvl8pPr>
            <a:lvl9pPr marL="3648710" indent="0">
              <a:buNone/>
              <a:defRPr sz="199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89" y="2057400"/>
            <a:ext cx="3922406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088" y="365125"/>
            <a:ext cx="262232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05" y="365125"/>
            <a:ext cx="7714964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190" y="1122363"/>
            <a:ext cx="9121140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190" y="3602038"/>
            <a:ext cx="912114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5930" indent="0" algn="ctr">
              <a:buNone/>
              <a:defRPr sz="1995"/>
            </a:lvl2pPr>
            <a:lvl3pPr marL="911860" indent="0" algn="ctr">
              <a:buNone/>
              <a:defRPr sz="1795"/>
            </a:lvl3pPr>
            <a:lvl4pPr marL="1368425" indent="0" algn="ctr">
              <a:buNone/>
              <a:defRPr sz="1595"/>
            </a:lvl4pPr>
            <a:lvl5pPr marL="1824355" indent="0" algn="ctr">
              <a:buNone/>
              <a:defRPr sz="1595"/>
            </a:lvl5pPr>
            <a:lvl6pPr marL="2280285" indent="0" algn="ctr">
              <a:buNone/>
              <a:defRPr sz="1595"/>
            </a:lvl6pPr>
            <a:lvl7pPr marL="2736215" indent="0" algn="ctr">
              <a:buNone/>
              <a:defRPr sz="1595"/>
            </a:lvl7pPr>
            <a:lvl8pPr marL="3192145" indent="0" algn="ctr">
              <a:buNone/>
              <a:defRPr sz="1595"/>
            </a:lvl8pPr>
            <a:lvl9pPr marL="3648710" indent="0" algn="ctr">
              <a:buNone/>
              <a:defRPr sz="159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70" y="1709738"/>
            <a:ext cx="10489311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70" y="4589463"/>
            <a:ext cx="10489311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5930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186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42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4pPr>
            <a:lvl5pPr marL="182435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6pPr>
            <a:lvl7pPr marL="273621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7pPr>
            <a:lvl8pPr marL="3192145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8pPr>
            <a:lvl9pPr marL="3648710" indent="0">
              <a:buNone/>
              <a:defRPr sz="15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05" y="1825625"/>
            <a:ext cx="51686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770" y="1825625"/>
            <a:ext cx="516864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89" y="365125"/>
            <a:ext cx="1048931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689" y="1681163"/>
            <a:ext cx="5144893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689" y="2505075"/>
            <a:ext cx="514489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770" y="1681163"/>
            <a:ext cx="5170230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5930" indent="0">
              <a:buNone/>
              <a:defRPr sz="1995" b="1"/>
            </a:lvl2pPr>
            <a:lvl3pPr marL="911860" indent="0">
              <a:buNone/>
              <a:defRPr sz="1795" b="1"/>
            </a:lvl3pPr>
            <a:lvl4pPr marL="1368425" indent="0">
              <a:buNone/>
              <a:defRPr sz="1595" b="1"/>
            </a:lvl4pPr>
            <a:lvl5pPr marL="1824355" indent="0">
              <a:buNone/>
              <a:defRPr sz="1595" b="1"/>
            </a:lvl5pPr>
            <a:lvl6pPr marL="2280285" indent="0">
              <a:buNone/>
              <a:defRPr sz="1595" b="1"/>
            </a:lvl6pPr>
            <a:lvl7pPr marL="2736215" indent="0">
              <a:buNone/>
              <a:defRPr sz="1595" b="1"/>
            </a:lvl7pPr>
            <a:lvl8pPr marL="3192145" indent="0">
              <a:buNone/>
              <a:defRPr sz="1595" b="1"/>
            </a:lvl8pPr>
            <a:lvl9pPr marL="3648710" indent="0">
              <a:buNone/>
              <a:defRPr sz="159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770" y="2505075"/>
            <a:ext cx="517023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89" y="457200"/>
            <a:ext cx="3922406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230" y="987425"/>
            <a:ext cx="6156770" cy="4873625"/>
          </a:xfrm>
        </p:spPr>
        <p:txBody>
          <a:bodyPr/>
          <a:lstStyle>
            <a:lvl1pPr>
              <a:defRPr sz="3190"/>
            </a:lvl1pPr>
            <a:lvl2pPr>
              <a:defRPr sz="2795"/>
            </a:lvl2pPr>
            <a:lvl3pPr>
              <a:defRPr sz="2395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89" y="2057400"/>
            <a:ext cx="3922406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689" y="457200"/>
            <a:ext cx="3922406" cy="1600200"/>
          </a:xfrm>
        </p:spPr>
        <p:txBody>
          <a:bodyPr anchor="b"/>
          <a:lstStyle>
            <a:lvl1pPr>
              <a:defRPr sz="319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230" y="987425"/>
            <a:ext cx="6156770" cy="4873625"/>
          </a:xfrm>
        </p:spPr>
        <p:txBody>
          <a:bodyPr/>
          <a:lstStyle>
            <a:lvl1pPr marL="0" indent="0">
              <a:buNone/>
              <a:defRPr sz="3190"/>
            </a:lvl1pPr>
            <a:lvl2pPr marL="455930" indent="0">
              <a:buNone/>
              <a:defRPr sz="2795"/>
            </a:lvl2pPr>
            <a:lvl3pPr marL="911860" indent="0">
              <a:buNone/>
              <a:defRPr sz="2395"/>
            </a:lvl3pPr>
            <a:lvl4pPr marL="1368425" indent="0">
              <a:buNone/>
              <a:defRPr sz="1995"/>
            </a:lvl4pPr>
            <a:lvl5pPr marL="1824355" indent="0">
              <a:buNone/>
              <a:defRPr sz="1995"/>
            </a:lvl5pPr>
            <a:lvl6pPr marL="2280285" indent="0">
              <a:buNone/>
              <a:defRPr sz="1995"/>
            </a:lvl6pPr>
            <a:lvl7pPr marL="2736215" indent="0">
              <a:buNone/>
              <a:defRPr sz="1995"/>
            </a:lvl7pPr>
            <a:lvl8pPr marL="3192145" indent="0">
              <a:buNone/>
              <a:defRPr sz="1995"/>
            </a:lvl8pPr>
            <a:lvl9pPr marL="3648710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689" y="2057400"/>
            <a:ext cx="3922406" cy="3811588"/>
          </a:xfrm>
        </p:spPr>
        <p:txBody>
          <a:bodyPr/>
          <a:lstStyle>
            <a:lvl1pPr marL="0" indent="0">
              <a:buNone/>
              <a:defRPr sz="1595"/>
            </a:lvl1pPr>
            <a:lvl2pPr marL="455930" indent="0">
              <a:buNone/>
              <a:defRPr sz="1395"/>
            </a:lvl2pPr>
            <a:lvl3pPr marL="911860" indent="0">
              <a:buNone/>
              <a:defRPr sz="1195"/>
            </a:lvl3pPr>
            <a:lvl4pPr marL="1368425" indent="0">
              <a:buNone/>
              <a:defRPr sz="1000"/>
            </a:lvl4pPr>
            <a:lvl5pPr marL="1824355" indent="0">
              <a:buNone/>
              <a:defRPr sz="1000"/>
            </a:lvl5pPr>
            <a:lvl6pPr marL="2280285" indent="0">
              <a:buNone/>
              <a:defRPr sz="1000"/>
            </a:lvl6pPr>
            <a:lvl7pPr marL="2736215" indent="0">
              <a:buNone/>
              <a:defRPr sz="1000"/>
            </a:lvl7pPr>
            <a:lvl8pPr marL="3192145" indent="0">
              <a:buNone/>
              <a:defRPr sz="1000"/>
            </a:lvl8pPr>
            <a:lvl9pPr marL="364871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088" y="365125"/>
            <a:ext cx="262232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05" y="365125"/>
            <a:ext cx="7714964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14" y="2130425"/>
            <a:ext cx="1033729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28" y="3886200"/>
            <a:ext cx="851306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676" y="4406900"/>
            <a:ext cx="1033729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676" y="2906713"/>
            <a:ext cx="1033729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76" y="1600200"/>
            <a:ext cx="53713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106" y="1600200"/>
            <a:ext cx="537133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76" y="1535113"/>
            <a:ext cx="53734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76" y="2174875"/>
            <a:ext cx="53734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883" y="1535113"/>
            <a:ext cx="537556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883" y="2174875"/>
            <a:ext cx="53755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76" y="273050"/>
            <a:ext cx="400105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17" y="273050"/>
            <a:ext cx="679862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76" y="1435100"/>
            <a:ext cx="400105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743" y="4800600"/>
            <a:ext cx="729691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743" y="612775"/>
            <a:ext cx="7296912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743" y="5367338"/>
            <a:ext cx="72969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102" y="274638"/>
            <a:ext cx="273634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76" y="274638"/>
            <a:ext cx="800633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76" y="274640"/>
            <a:ext cx="10945368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8076" y="6245225"/>
            <a:ext cx="2837688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55186" y="6245225"/>
            <a:ext cx="3851148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15756" y="6245225"/>
            <a:ext cx="2837688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05" y="365125"/>
            <a:ext cx="10489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05" y="1825625"/>
            <a:ext cx="104893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05" y="6356350"/>
            <a:ext cx="2736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504" y="6356350"/>
            <a:ext cx="4104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074" y="6356350"/>
            <a:ext cx="2736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39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32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74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67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71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05" y="365125"/>
            <a:ext cx="104893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05" y="1825625"/>
            <a:ext cx="104893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05" y="6356350"/>
            <a:ext cx="2736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t>21-May-24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504" y="6356350"/>
            <a:ext cx="4104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074" y="6356350"/>
            <a:ext cx="2736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1860" rtl="0" eaLnBrk="1" latinLnBrk="0" hangingPunct="1">
        <a:lnSpc>
          <a:spcPct val="90000"/>
        </a:lnSpc>
        <a:spcBef>
          <a:spcPct val="0"/>
        </a:spcBef>
        <a:buNone/>
        <a:defRPr sz="43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5" indent="-227965" algn="l" defTabSz="91186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389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46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39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32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25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180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74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675" indent="-227965" algn="l" defTabSz="91186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3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86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42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35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21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145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710" algn="l" defTabSz="91186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8076" y="274638"/>
            <a:ext cx="10945368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8076" y="1600200"/>
            <a:ext cx="10945368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76" y="6245225"/>
            <a:ext cx="2837688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186" y="6245225"/>
            <a:ext cx="3851148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756" y="6245225"/>
            <a:ext cx="2837688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/>
              <a:t>‹#›</a:t>
            </a:fld>
            <a:endParaRPr lang="vi-VN" dirty="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GIF"/><Relationship Id="rId1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4.xml"/><Relationship Id="rId7" Type="http://schemas.microsoft.com/office/2007/relationships/hdphoto" Target="../media/hdphoto1.wdp"/><Relationship Id="rId12" Type="http://schemas.openxmlformats.org/officeDocument/2006/relationships/image" Target="../media/image14.GIF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2" Type="http://schemas.openxmlformats.org/officeDocument/2006/relationships/audio" Target="../media/media2.wma"/><Relationship Id="rId16" Type="http://schemas.openxmlformats.org/officeDocument/2006/relationships/image" Target="../media/image18.GIF"/><Relationship Id="rId20" Type="http://schemas.openxmlformats.org/officeDocument/2006/relationships/slide" Target="slide8.xml"/><Relationship Id="rId1" Type="http://schemas.microsoft.com/office/2007/relationships/media" Target="../media/media2.wma"/><Relationship Id="rId6" Type="http://schemas.openxmlformats.org/officeDocument/2006/relationships/image" Target="../media/image9.png"/><Relationship Id="rId11" Type="http://schemas.openxmlformats.org/officeDocument/2006/relationships/image" Target="../media/image13.GIF"/><Relationship Id="rId24" Type="http://schemas.openxmlformats.org/officeDocument/2006/relationships/slide" Target="slide5.xml"/><Relationship Id="rId5" Type="http://schemas.openxmlformats.org/officeDocument/2006/relationships/image" Target="../media/image8.png"/><Relationship Id="rId15" Type="http://schemas.openxmlformats.org/officeDocument/2006/relationships/image" Target="../media/image17.GIF"/><Relationship Id="rId23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jpeg"/><Relationship Id="rId9" Type="http://schemas.openxmlformats.org/officeDocument/2006/relationships/image" Target="../media/image11.GIF"/><Relationship Id="rId14" Type="http://schemas.openxmlformats.org/officeDocument/2006/relationships/image" Target="../media/image16.GIF"/><Relationship Id="rId22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7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Hoa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17335" y="1691075"/>
            <a:ext cx="2696563" cy="403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cture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83705" y="2101078"/>
            <a:ext cx="522804" cy="15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oa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-814011" y="1938106"/>
            <a:ext cx="2366371" cy="354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ture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45098" y="2267480"/>
            <a:ext cx="522804" cy="156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0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713" y="151486"/>
            <a:ext cx="1871085" cy="124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0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146049" y="5123951"/>
            <a:ext cx="1540512" cy="182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0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10110943" y="5441341"/>
            <a:ext cx="1871085" cy="124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0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10253679" y="180911"/>
            <a:ext cx="1871085" cy="124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 descr="11_2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24" y="1391789"/>
            <a:ext cx="4723513" cy="176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9"/>
          <p:cNvSpPr>
            <a:spLocks noChangeArrowheads="1" noChangeShapeType="1" noTextEdit="1"/>
          </p:cNvSpPr>
          <p:nvPr/>
        </p:nvSpPr>
        <p:spPr bwMode="auto">
          <a:xfrm>
            <a:off x="2046852" y="938241"/>
            <a:ext cx="8356032" cy="411037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2795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Nhiệt</a:t>
            </a:r>
            <a:r>
              <a:rPr lang="en-US" sz="2795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95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liệt</a:t>
            </a:r>
            <a:r>
              <a:rPr lang="en-US" sz="2795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95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795" i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95" i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endParaRPr lang="en-US" sz="2795" i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7" name="WordArt 14"/>
          <p:cNvSpPr>
            <a:spLocks noChangeArrowheads="1" noChangeShapeType="1" noTextEdit="1"/>
          </p:cNvSpPr>
          <p:nvPr/>
        </p:nvSpPr>
        <p:spPr bwMode="auto">
          <a:xfrm>
            <a:off x="850663" y="3173261"/>
            <a:ext cx="10401028" cy="11939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Các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thầy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cô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giáo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về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dự</a:t>
            </a:r>
            <a:r>
              <a:rPr lang="en-US" sz="3025" b="1" i="1" kern="10" dirty="0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 </a:t>
            </a:r>
            <a:r>
              <a:rPr lang="en-US" sz="3025" b="1" i="1" kern="10" dirty="0" err="1">
                <a:ln w="1270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giờ</a:t>
            </a:r>
            <a:endParaRPr lang="en-US" sz="3025" b="1" i="1" kern="10" dirty="0">
              <a:ln w="12700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1797772" y="4500982"/>
            <a:ext cx="10345996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</a:p>
          <a:p>
            <a:r>
              <a:rPr lang="en-US" sz="302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23: Th th    ia</a:t>
            </a:r>
          </a:p>
          <a:p>
            <a:r>
              <a:rPr lang="en-US" sz="302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2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2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2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Thanh Nhàn</a:t>
            </a:r>
            <a:endParaRPr lang="en-US" sz="302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2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2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2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2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2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Thanh</a:t>
            </a:r>
            <a:endParaRPr lang="en-US" sz="302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63533" y="-98381"/>
            <a:ext cx="12282043" cy="6959341"/>
            <a:chOff x="-311397" y="-334933"/>
            <a:chExt cx="12756647" cy="7361831"/>
          </a:xfrm>
        </p:grpSpPr>
        <p:pic>
          <p:nvPicPr>
            <p:cNvPr id="20" name="Picture 16" descr="N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V="1">
              <a:off x="-243810" y="-308935"/>
              <a:ext cx="12604534" cy="352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N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-3777059" y="3177842"/>
              <a:ext cx="7361831" cy="33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 descr="N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8609836" y="3169447"/>
              <a:ext cx="7339792" cy="331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9" descr="N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311397" y="6705561"/>
              <a:ext cx="12425611" cy="31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YeuLamLopMotOi-ThuyDuong-6802113 00_00_00-00_01_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4313" y="5725912"/>
            <a:ext cx="609584" cy="608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6989" y="163144"/>
            <a:ext cx="5791048" cy="8280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79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479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479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79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79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79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479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2"/>
          <a:stretch>
            <a:fillRect/>
          </a:stretch>
        </p:blipFill>
        <p:spPr bwMode="auto">
          <a:xfrm>
            <a:off x="1857326" y="1102486"/>
            <a:ext cx="8238909" cy="5166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838375" y="3316260"/>
            <a:ext cx="6219662" cy="2745845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211" tIns="45605" rIns="91211" bIns="45605" numCol="1" rtlCol="0" anchor="t" anchorCtr="0" compatLnSpc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99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99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99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99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99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99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99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99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9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kumimoji="0" lang="en-US" sz="399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98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th   ia      </a:t>
            </a:r>
            <a:endParaRPr kumimoji="0" lang="vi-VN" sz="798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ia-Dinh-Nho-Hanh-Phuc-To-Be-Tu-Anh 00_00_02-00_00_2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822" y="688025"/>
            <a:ext cx="609584" cy="608076"/>
          </a:xfrm>
          <a:prstGeom prst="rect">
            <a:avLst/>
          </a:prstGeom>
        </p:spPr>
      </p:pic>
      <p:sp>
        <p:nvSpPr>
          <p:cNvPr id="6" name="AutoShape 45"/>
          <p:cNvSpPr>
            <a:spLocks noChangeArrowheads="1"/>
          </p:cNvSpPr>
          <p:nvPr/>
        </p:nvSpPr>
        <p:spPr bwMode="auto">
          <a:xfrm>
            <a:off x="9058038" y="227217"/>
            <a:ext cx="2686983" cy="91211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39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vi-VN" sz="439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39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vi-VN" sz="439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3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88907" y="217012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2324199" y="217012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4435460" y="2173607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8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252982" y="216096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8168012" y="216096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10068529" y="216096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203316" y="1981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8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2316094" y="1981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4252119" y="1981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>
            <a:fillRect/>
          </a:stretch>
        </p:blipFill>
        <p:spPr bwMode="auto">
          <a:xfrm>
            <a:off x="6587485" y="2164642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>
            <a:fillRect/>
          </a:stretch>
        </p:blipFill>
        <p:spPr bwMode="auto">
          <a:xfrm>
            <a:off x="8635452" y="2170123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>
            <a:fillRect/>
          </a:stretch>
        </p:blipFill>
        <p:spPr bwMode="auto">
          <a:xfrm>
            <a:off x="10515182" y="2170123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37" name="Title 1"/>
          <p:cNvSpPr txBox="1"/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8" name="Title 1"/>
          <p:cNvSpPr txBox="1"/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9" name="Title 1"/>
          <p:cNvSpPr txBox="1"/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0" name="Title 1"/>
          <p:cNvSpPr txBox="1"/>
          <p:nvPr/>
        </p:nvSpPr>
        <p:spPr>
          <a:xfrm>
            <a:off x="1032884" y="36820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1" name="Title 1"/>
          <p:cNvSpPr txBox="1"/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42" name="Title 1"/>
          <p:cNvSpPr txBox="1"/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43" name="Title 1"/>
          <p:cNvSpPr txBox="1"/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8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itle 1"/>
          <p:cNvSpPr txBox="1"/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</a:p>
        </p:txBody>
      </p:sp>
      <p:sp>
        <p:nvSpPr>
          <p:cNvPr id="45" name="Title 1"/>
          <p:cNvSpPr txBox="1"/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</a:p>
        </p:txBody>
      </p:sp>
      <p:sp>
        <p:nvSpPr>
          <p:cNvPr id="46" name="Title 1"/>
          <p:cNvSpPr txBox="1"/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</a:p>
        </p:txBody>
      </p:sp>
      <p:sp>
        <p:nvSpPr>
          <p:cNvPr id="47" name="Title 1"/>
          <p:cNvSpPr txBox="1"/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</a:p>
        </p:txBody>
      </p:sp>
      <p:sp>
        <p:nvSpPr>
          <p:cNvPr id="48" name="Title 1"/>
          <p:cNvSpPr txBox="1"/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</a:p>
        </p:txBody>
      </p:sp>
      <p:sp>
        <p:nvSpPr>
          <p:cNvPr id="49" name="Title 1"/>
          <p:cNvSpPr txBox="1"/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</a:p>
        </p:txBody>
      </p:sp>
      <p:sp>
        <p:nvSpPr>
          <p:cNvPr id="50" name="Title 1"/>
          <p:cNvSpPr txBox="1"/>
          <p:nvPr/>
        </p:nvSpPr>
        <p:spPr>
          <a:xfrm>
            <a:off x="84293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51" name="Title 1"/>
          <p:cNvSpPr txBox="1"/>
          <p:nvPr/>
        </p:nvSpPr>
        <p:spPr>
          <a:xfrm>
            <a:off x="219707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52" name="Title 1"/>
          <p:cNvSpPr txBox="1"/>
          <p:nvPr/>
        </p:nvSpPr>
        <p:spPr>
          <a:xfrm>
            <a:off x="413309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53" name="Title 1"/>
          <p:cNvSpPr txBox="1"/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>
            <a:fillRect/>
          </a:stretch>
        </p:blipFill>
        <p:spPr bwMode="auto">
          <a:xfrm>
            <a:off x="6468462" y="5596208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>
            <a:fillRect/>
          </a:stretch>
        </p:blipFill>
        <p:spPr bwMode="auto">
          <a:xfrm>
            <a:off x="851642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1"/>
          <a:stretch>
            <a:fillRect/>
          </a:stretch>
        </p:blipFill>
        <p:spPr bwMode="auto">
          <a:xfrm>
            <a:off x="10396159" y="5601689"/>
            <a:ext cx="2007315" cy="142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794919" y="5135837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 đô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4017117" y="5135698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30" y="381000"/>
            <a:ext cx="5351978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3566319" y="52578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thư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5513481" y="526156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pic>
        <p:nvPicPr>
          <p:cNvPr id="6" name="Picture 2" descr="LÁ THƯ GỬI THẦY: XÚC ĐỘNG TIẾNG LÒNG TỪ GIẢNG ĐƯỜNG THÂN YÊU – Trường Trung  Học Phổ Thông F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619" y="381000"/>
            <a:ext cx="650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3931527"/>
            <a:ext cx="387035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3931527"/>
            <a:ext cx="412201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3931527"/>
            <a:ext cx="3723648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681" y="3938785"/>
            <a:ext cx="352685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LÁ THƯ GỬI THẦY: XÚC ĐỘNG TIẾNG LÒNG TỪ GIẢNG ĐƯỜNG THÂN YÊU – Trường Trung  Học Phổ Thông F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71" y="2438400"/>
            <a:ext cx="2281544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Bộ dao thìa dĩa Mulex Rococo 30 món mạ vàng Germany | Shopee Việt Na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26" y="2243137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chữa mề đay bằng lá tía tô đơn giản mà h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2252728"/>
            <a:ext cx="3086668" cy="19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7" y="2158085"/>
            <a:ext cx="2546054" cy="206625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z2814141507404_076288db5c970bc4927b37c727c64b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783731"/>
            <a:ext cx="7473294" cy="41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 rot="14922690">
            <a:off x="2845729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 rot="14922690">
            <a:off x="2979771" y="5303061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4922690">
            <a:off x="2711686" y="5303060"/>
            <a:ext cx="485775" cy="984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8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Hướng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dẫn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endPara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23_t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1650" y="1447673"/>
            <a:ext cx="6078070" cy="5204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125" y="1143000"/>
            <a:ext cx="7011194" cy="4915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1679" t="17168" r="15411" b="20825"/>
          <a:stretch>
            <a:fillRect/>
          </a:stretch>
        </p:blipFill>
        <p:spPr>
          <a:xfrm>
            <a:off x="2956560" y="0"/>
            <a:ext cx="6449695" cy="3294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7564" t="28726" r="22199" b="12014"/>
          <a:stretch>
            <a:fillRect/>
          </a:stretch>
        </p:blipFill>
        <p:spPr>
          <a:xfrm>
            <a:off x="2943860" y="3276600"/>
            <a:ext cx="6161405" cy="32200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bamboosoft.vn/wp-content/uploads/2018/01/Leduchieu.com-M%E1%BA%ABu-Slide-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" y="8098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853" y="307893"/>
            <a:ext cx="784043" cy="784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56" b="65956" l="1201" r="46873">
                        <a14:foregroundMark x1="1651" y1="50133" x2="1651" y2="50133"/>
                        <a14:foregroundMark x1="26913" y1="56356" x2="26913" y2="56356"/>
                        <a14:foregroundMark x1="21911" y1="60267" x2="21911" y2="60267"/>
                        <a14:foregroundMark x1="24612" y1="56356" x2="24612" y2="56356"/>
                        <a14:foregroundMark x1="22711" y1="50756" x2="22711" y2="50756"/>
                        <a14:foregroundMark x1="21611" y1="50578" x2="21611" y2="50578"/>
                        <a14:foregroundMark x1="24012" y1="51378" x2="24012" y2="51378"/>
                        <a14:foregroundMark x1="26563" y1="59289" x2="26563" y2="59289"/>
                        <a14:foregroundMark x1="24462" y1="59733" x2="24462" y2="59733"/>
                        <a14:foregroundMark x1="23362" y1="59289" x2="23362" y2="59289"/>
                        <a14:foregroundMark x1="23912" y1="57156" x2="23912" y2="57156"/>
                        <a14:foregroundMark x1="23062" y1="54311" x2="23062" y2="54311"/>
                        <a14:foregroundMark x1="22261" y1="53956" x2="22261" y2="53956"/>
                        <a14:foregroundMark x1="21161" y1="60711" x2="21161" y2="60711"/>
                        <a14:foregroundMark x1="26463" y1="60889" x2="26463" y2="60889"/>
                        <a14:foregroundMark x1="26463" y1="64711" x2="26463" y2="64711"/>
                        <a14:foregroundMark x1="27914" y1="61333" x2="27914" y2="61333"/>
                        <a14:foregroundMark x1="28914" y1="56711" x2="28914" y2="56711"/>
                        <a14:foregroundMark x1="27714" y1="52533" x2="27714" y2="52533"/>
                        <a14:foregroundMark x1="26013" y1="52356" x2="26013" y2="52356"/>
                        <a14:foregroundMark x1="24712" y1="52178" x2="24712" y2="52178"/>
                        <a14:foregroundMark x1="22711" y1="50933" x2="22711" y2="50933"/>
                        <a14:foregroundMark x1="24362" y1="53778" x2="24362" y2="53778"/>
                        <a14:foregroundMark x1="25613" y1="48800" x2="25613" y2="48800"/>
                        <a14:foregroundMark x1="25013" y1="53156" x2="25013" y2="53156"/>
                        <a14:foregroundMark x1="26813" y1="50933" x2="26813" y2="50933"/>
                        <a14:foregroundMark x1="28814" y1="53156" x2="28814" y2="53156"/>
                        <a14:foregroundMark x1="6053" y1="29244" x2="6053" y2="29244"/>
                        <a14:foregroundMark x1="24812" y1="21067" x2="24812" y2="21067"/>
                        <a14:foregroundMark x1="23262" y1="25867" x2="23262" y2="25867"/>
                        <a14:foregroundMark x1="22261" y1="26844" x2="21811" y2="27289"/>
                        <a14:foregroundMark x1="20060" y1="27911" x2="18609" y2="28089"/>
                        <a14:foregroundMark x1="17959" y1="28089" x2="17159" y2="28089"/>
                        <a14:foregroundMark x1="14507" y1="28089" x2="14507" y2="28089"/>
                        <a14:foregroundMark x1="12056" y1="28089" x2="12056" y2="28089"/>
                        <a14:foregroundMark x1="9605" y1="27467" x2="9605" y2="27467"/>
                        <a14:foregroundMark x1="7604" y1="28444" x2="6403" y2="28444"/>
                        <a14:foregroundMark x1="5753" y1="28267" x2="5303" y2="28267"/>
                        <a14:foregroundMark x1="4402" y1="28089" x2="4052" y2="28089"/>
                        <a14:foregroundMark x1="3052" y1="27911" x2="3052" y2="27911"/>
                        <a14:foregroundMark x1="2501" y1="27644" x2="2501" y2="27644"/>
                        <a14:foregroundMark x1="22261" y1="34400" x2="22261" y2="34400"/>
                        <a14:foregroundMark x1="23262" y1="30044" x2="23262" y2="30044"/>
                        <a14:foregroundMark x1="23362" y1="32267" x2="23362" y2="32267"/>
                        <a14:foregroundMark x1="19160" y1="41956" x2="19160" y2="41956"/>
                        <a14:foregroundMark x1="13807" y1="37778" x2="13807" y2="37778"/>
                        <a14:foregroundMark x1="12956" y1="39644" x2="12956" y2="39644"/>
                        <a14:foregroundMark x1="11956" y1="36800" x2="11956" y2="36800"/>
                        <a14:foregroundMark x1="1201" y1="50933" x2="1201" y2="50933"/>
                        <a14:foregroundMark x1="33567" y1="41422" x2="33567" y2="41422"/>
                        <a14:foregroundMark x1="34567" y1="36978" x2="34567" y2="36978"/>
                        <a14:foregroundMark x1="33267" y1="33422" x2="33267" y2="33422"/>
                        <a14:foregroundMark x1="33367" y1="37422" x2="33367" y2="37422"/>
                        <a14:foregroundMark x1="35368" y1="39200" x2="35368" y2="39200"/>
                        <a14:foregroundMark x1="8754" y1="46756" x2="8754" y2="46756"/>
                        <a14:foregroundMark x1="6203" y1="41600" x2="6203" y2="41600"/>
                        <a14:foregroundMark x1="5753" y1="45600" x2="5753" y2="45600"/>
                        <a14:foregroundMark x1="2851" y1="43822" x2="2851" y2="43822"/>
                        <a14:foregroundMark x1="2851" y1="48000" x2="2851" y2="48000"/>
                        <a14:foregroundMark x1="1951" y1="49333" x2="1951" y2="49333"/>
                        <a14:foregroundMark x1="3402" y1="50933" x2="3752" y2="50933"/>
                        <a14:foregroundMark x1="4752" y1="50311" x2="5403" y2="50311"/>
                        <a14:foregroundMark x1="6403" y1="50933" x2="6603" y2="51733"/>
                        <a14:foregroundMark x1="6853" y1="52978" x2="6953" y2="53511"/>
                        <a14:foregroundMark x1="6953" y1="55111" x2="6953" y2="55111"/>
                        <a14:foregroundMark x1="26913" y1="54133" x2="26913" y2="54133"/>
                        <a14:foregroundMark x1="28914" y1="52711" x2="28914" y2="52711"/>
                        <a14:foregroundMark x1="28364" y1="51111" x2="27364" y2="51111"/>
                        <a14:foregroundMark x1="26013" y1="47200" x2="26013" y2="47200"/>
                        <a14:foregroundMark x1="22361" y1="49156" x2="22361" y2="49156"/>
                        <a14:foregroundMark x1="20810" y1="61511" x2="20810" y2="61511"/>
                        <a14:foregroundMark x1="21261" y1="62667" x2="21261" y2="62667"/>
                        <a14:foregroundMark x1="23362" y1="61511" x2="23362" y2="61511"/>
                        <a14:foregroundMark x1="27464" y1="62489" x2="27464" y2="62489"/>
                        <a14:foregroundMark x1="27564" y1="63111" x2="27564" y2="63111"/>
                        <a14:foregroundMark x1="28264" y1="65244" x2="28264" y2="65244"/>
                        <a14:foregroundMark x1="27564" y1="65244" x2="27564" y2="65244"/>
                        <a14:foregroundMark x1="25713" y1="61511" x2="25713" y2="61511"/>
                        <a14:foregroundMark x1="21711" y1="63111" x2="21711" y2="63111"/>
                        <a14:foregroundMark x1="22461" y1="62311" x2="22461" y2="62311"/>
                        <a14:foregroundMark x1="20910" y1="59911" x2="20910" y2="59911"/>
                        <a14:foregroundMark x1="21161" y1="58489" x2="21161" y2="58489"/>
                        <a14:foregroundMark x1="20710" y1="63644" x2="20710" y2="63644"/>
                        <a14:foregroundMark x1="21711" y1="64089" x2="21711" y2="64089"/>
                        <a14:foregroundMark x1="28714" y1="59911" x2="28714" y2="59911"/>
                        <a14:foregroundMark x1="30565" y1="59911" x2="30565" y2="59911"/>
                        <a14:foregroundMark x1="28814" y1="57689" x2="28814" y2="57689"/>
                        <a14:foregroundMark x1="27564" y1="55289" x2="27564" y2="55289"/>
                        <a14:foregroundMark x1="27464" y1="55289" x2="27464" y2="55289"/>
                        <a14:foregroundMark x1="25613" y1="54311" x2="25613" y2="54311"/>
                        <a14:foregroundMark x1="25613" y1="55911" x2="25613" y2="55911"/>
                        <a14:foregroundMark x1="22711" y1="52711" x2="22711" y2="52711"/>
                        <a14:foregroundMark x1="22161" y1="52533" x2="22161" y2="52533"/>
                        <a14:foregroundMark x1="21461" y1="52356" x2="21461" y2="52356"/>
                        <a14:foregroundMark x1="21361" y1="53156" x2="21361" y2="53156"/>
                        <a14:foregroundMark x1="21611" y1="54311" x2="21611" y2="54311"/>
                        <a14:foregroundMark x1="24612" y1="50756" x2="24612" y2="50756"/>
                        <a14:foregroundMark x1="24012" y1="50311" x2="24012" y2="50311"/>
                        <a14:foregroundMark x1="23812" y1="49956" x2="23812" y2="49956"/>
                        <a14:foregroundMark x1="25913" y1="50933" x2="25913" y2="50933"/>
                        <a14:foregroundMark x1="28564" y1="51911" x2="28564" y2="51911"/>
                        <a14:foregroundMark x1="28564" y1="52178" x2="28564" y2="52178"/>
                        <a14:foregroundMark x1="28164" y1="53778" x2="28164" y2="53778"/>
                        <a14:foregroundMark x1="28164" y1="53956" x2="28014" y2="54489"/>
                        <a14:foregroundMark x1="27714" y1="55289" x2="27364" y2="56089"/>
                        <a14:foregroundMark x1="27164" y1="56356" x2="27164" y2="56356"/>
                        <a14:foregroundMark x1="26563" y1="56711" x2="26563" y2="56711"/>
                        <a14:foregroundMark x1="26163" y1="56889" x2="26163" y2="56889"/>
                        <a14:foregroundMark x1="25463" y1="57156" x2="25463" y2="57156"/>
                        <a14:foregroundMark x1="25363" y1="57511" x2="25463" y2="58311"/>
                        <a14:foregroundMark x1="25613" y1="58311" x2="25613" y2="58311"/>
                        <a14:foregroundMark x1="25913" y1="58311" x2="26263" y2="58489"/>
                        <a14:foregroundMark x1="26563" y1="58489" x2="26563" y2="58489"/>
                        <a14:foregroundMark x1="26713" y1="58667" x2="26713" y2="58667"/>
                        <a14:foregroundMark x1="27264" y1="59111" x2="27264" y2="59111"/>
                        <a14:foregroundMark x1="27364" y1="59733" x2="27364" y2="60889"/>
                        <a14:foregroundMark x1="27264" y1="60889" x2="27264" y2="60889"/>
                        <a14:foregroundMark x1="27164" y1="61067" x2="27164" y2="61867"/>
                        <a14:foregroundMark x1="27014" y1="61867" x2="26913" y2="62667"/>
                        <a14:foregroundMark x1="26813" y1="62667" x2="26813" y2="62667"/>
                        <a14:foregroundMark x1="26813" y1="62489" x2="26813" y2="62489"/>
                        <a14:foregroundMark x1="26713" y1="62667" x2="26713" y2="62667"/>
                        <a14:foregroundMark x1="24712" y1="60711" x2="24712" y2="60711"/>
                        <a14:foregroundMark x1="23712" y1="56356" x2="23712" y2="56356"/>
                        <a14:foregroundMark x1="28464" y1="55733" x2="28464" y2="55733"/>
                        <a14:foregroundMark x1="28814" y1="53333" x2="28814" y2="53333"/>
                        <a14:foregroundMark x1="26263" y1="53333" x2="26263" y2="53333"/>
                        <a14:foregroundMark x1="26563" y1="53511" x2="26563" y2="53511"/>
                        <a14:foregroundMark x1="26713" y1="53778" x2="26713" y2="53778"/>
                        <a14:foregroundMark x1="25913" y1="54311" x2="25913" y2="54311"/>
                        <a14:foregroundMark x1="25813" y1="54311" x2="25613" y2="55111"/>
                        <a14:foregroundMark x1="24712" y1="55556" x2="24712" y2="55556"/>
                        <a14:foregroundMark x1="28014" y1="58489" x2="28014" y2="58489"/>
                        <a14:foregroundMark x1="28014" y1="58489" x2="28014" y2="58489"/>
                        <a14:foregroundMark x1="28014" y1="58311" x2="28014" y2="58933"/>
                        <a14:foregroundMark x1="28364" y1="59733" x2="28364" y2="59733"/>
                        <a14:foregroundMark x1="28364" y1="60889" x2="28364" y2="61689"/>
                        <a14:foregroundMark x1="28364" y1="61867" x2="28464" y2="62489"/>
                        <a14:foregroundMark x1="28464" y1="62489" x2="28464" y2="62489"/>
                        <a14:foregroundMark x1="28564" y1="62667" x2="28564" y2="62667"/>
                        <a14:foregroundMark x1="28564" y1="62667" x2="28564" y2="62667"/>
                        <a14:foregroundMark x1="28564" y1="63289" x2="28564" y2="63289"/>
                        <a14:foregroundMark x1="8054" y1="57156" x2="8054" y2="57156"/>
                        <a14:foregroundMark x1="8054" y1="57956" x2="8054" y2="57956"/>
                        <a14:foregroundMark x1="8154" y1="59467" x2="8154" y2="59467"/>
                        <a14:foregroundMark x1="29565" y1="52978" x2="29565" y2="52978"/>
                        <a14:foregroundMark x1="29565" y1="52356" x2="29565" y2="52356"/>
                        <a14:foregroundMark x1="28014" y1="65511" x2="28014" y2="65511"/>
                        <a14:foregroundMark x1="10605" y1="51733" x2="10605" y2="51733"/>
                        <a14:foregroundMark x1="10505" y1="51733" x2="10505" y2="51733"/>
                        <a14:foregroundMark x1="9705" y1="50756" x2="9705" y2="50756"/>
                        <a14:foregroundMark x1="9705" y1="50756" x2="9705" y2="50756"/>
                        <a14:foregroundMark x1="9405" y1="50133" x2="9405" y2="50133"/>
                        <a14:foregroundMark x1="8854" y1="48000" x2="8854" y2="48000"/>
                        <a14:foregroundMark x1="7604" y1="45956" x2="7604" y2="45956"/>
                        <a14:foregroundMark x1="7954" y1="56889" x2="7954" y2="56889"/>
                        <a14:foregroundMark x1="7954" y1="57333" x2="7954" y2="58133"/>
                        <a14:foregroundMark x1="8054" y1="58489" x2="8054" y2="58489"/>
                        <a14:foregroundMark x1="8754" y1="58311" x2="8754" y2="58311"/>
                        <a14:foregroundMark x1="11606" y1="52356" x2="11606" y2="52356"/>
                        <a14:foregroundMark x1="2951" y1="51911" x2="2951" y2="51911"/>
                        <a14:foregroundMark x1="23162" y1="57689" x2="23162" y2="57689"/>
                        <a14:foregroundMark x1="23162" y1="55911" x2="23162" y2="55911"/>
                        <a14:foregroundMark x1="23062" y1="54311" x2="23062" y2="54311"/>
                        <a14:foregroundMark x1="23462" y1="52711" x2="23462" y2="52711"/>
                        <a14:foregroundMark x1="23362" y1="51556" x2="23362" y2="51556"/>
                        <a14:foregroundMark x1="25463" y1="51556" x2="25463" y2="51556"/>
                        <a14:foregroundMark x1="27564" y1="51733" x2="27564" y2="51733"/>
                        <a14:foregroundMark x1="25363" y1="63289" x2="25363" y2="63289"/>
                        <a14:foregroundMark x1="26163" y1="64444" x2="26163" y2="64444"/>
                        <a14:foregroundMark x1="27164" y1="65511" x2="27264" y2="66044"/>
                        <a14:foregroundMark x1="6303" y1="30844" x2="6303" y2="30844"/>
                        <a14:foregroundMark x1="6303" y1="34844" x2="6203" y2="35822"/>
                        <a14:foregroundMark x1="6303" y1="40000" x2="6303" y2="40000"/>
                        <a14:foregroundMark x1="6203" y1="37422" x2="6203" y2="37422"/>
                        <a14:foregroundMark x1="6303" y1="36267" x2="6303" y2="36267"/>
                        <a14:foregroundMark x1="6303" y1="33867" x2="6303" y2="33867"/>
                        <a14:foregroundMark x1="6303" y1="32267" x2="6303" y2="32267"/>
                        <a14:foregroundMark x1="6203" y1="38222" x2="6203" y2="38222"/>
                        <a14:foregroundMark x1="23812" y1="48978" x2="23812" y2="48978"/>
                        <a14:foregroundMark x1="23912" y1="46133" x2="23912" y2="46133"/>
                        <a14:foregroundMark x1="24012" y1="44800" x2="24012" y2="44800"/>
                        <a14:foregroundMark x1="23912" y1="43022" x2="23912" y2="43022"/>
                        <a14:foregroundMark x1="24012" y1="41778" x2="24012" y2="41778"/>
                        <a14:foregroundMark x1="23912" y1="40622" x2="23912" y2="40622"/>
                        <a14:foregroundMark x1="24012" y1="38844" x2="24012" y2="38844"/>
                        <a14:foregroundMark x1="23912" y1="37600" x2="23912" y2="37600"/>
                        <a14:foregroundMark x1="24012" y1="47200" x2="24012" y2="47200"/>
                        <a14:foregroundMark x1="23162" y1="64089" x2="23162" y2="64089"/>
                        <a14:foregroundMark x1="24262" y1="59111" x2="24262" y2="59111"/>
                        <a14:foregroundMark x1="25463" y1="59111" x2="25263" y2="58133"/>
                        <a14:foregroundMark x1="24362" y1="57156" x2="24362" y2="57156"/>
                        <a14:foregroundMark x1="23062" y1="57956" x2="23062" y2="57956"/>
                        <a14:foregroundMark x1="23062" y1="59111" x2="23062" y2="59111"/>
                        <a14:foregroundMark x1="26363" y1="58933" x2="26363" y2="58933"/>
                        <a14:foregroundMark x1="29565" y1="59111" x2="29565" y2="59111"/>
                        <a14:foregroundMark x1="30365" y1="58667" x2="30365" y2="58667"/>
                        <a14:foregroundMark x1="46873" y1="50933" x2="46873" y2="50933"/>
                        <a14:foregroundMark x1="4365" y1="53678" x2="4365" y2="53678"/>
                        <a14:foregroundMark x1="4586" y1="48410" x2="4586" y2="48410"/>
                        <a14:foregroundMark x1="5028" y1="46819" x2="5028" y2="46819"/>
                        <a14:foregroundMark x1="5414" y1="56660" x2="5414" y2="56660"/>
                        <a14:foregroundMark x1="7514" y1="52087" x2="7514" y2="52087"/>
                        <a14:foregroundMark x1="7127" y1="48410" x2="7127" y2="48410"/>
                        <a14:foregroundMark x1="6077" y1="53280" x2="6077" y2="53280"/>
                        <a14:foregroundMark x1="5635" y1="51093" x2="5635" y2="51093"/>
                        <a14:foregroundMark x1="6906" y1="49901" x2="6906" y2="49901"/>
                        <a14:foregroundMark x1="8398" y1="49602" x2="8398" y2="49602"/>
                        <a14:backgroundMark x1="3536" y1="62028" x2="3536" y2="62028"/>
                        <a14:backgroundMark x1="1878" y1="57853" x2="1878" y2="57853"/>
                        <a14:backgroundMark x1="1878" y1="59344" x2="1878" y2="59344"/>
                        <a14:backgroundMark x1="2486" y1="63917" x2="2486" y2="63917"/>
                        <a14:backgroundMark x1="5635" y1="67296" x2="5635" y2="67296"/>
                        <a14:backgroundMark x1="5249" y1="63121" x2="5249" y2="63121"/>
                        <a14:backgroundMark x1="16575" y1="56759" x2="16575" y2="56759"/>
                        <a14:backgroundMark x1="18232" y1="51789" x2="18232" y2="51789"/>
                        <a14:backgroundMark x1="17182" y1="48410" x2="17182" y2="48410"/>
                        <a14:backgroundMark x1="14254" y1="54076" x2="14254" y2="54076"/>
                        <a14:backgroundMark x1="12597" y1="58549" x2="12597" y2="58549"/>
                        <a14:backgroundMark x1="16133" y1="61233" x2="16133" y2="61233"/>
                        <a14:backgroundMark x1="18232" y1="62724" x2="18232" y2="62724"/>
                        <a14:backgroundMark x1="15304" y1="49602" x2="15304" y2="49602"/>
                        <a14:backgroundMark x1="14033" y1="57455" x2="14033" y2="57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60" r="63807" b="29784"/>
          <a:stretch>
            <a:fillRect/>
          </a:stretch>
        </p:blipFill>
        <p:spPr>
          <a:xfrm>
            <a:off x="49169" y="1133615"/>
            <a:ext cx="3494099" cy="2898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628" y="1294958"/>
            <a:ext cx="751500" cy="75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098" y="1667514"/>
            <a:ext cx="626167" cy="62616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524181" y="1650593"/>
            <a:ext cx="0" cy="4621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38137" y="1780527"/>
            <a:ext cx="0" cy="3860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74" y="-313299"/>
            <a:ext cx="1372041" cy="52139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9628" y="5362175"/>
            <a:ext cx="1070695" cy="1495825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-130951" y="149886"/>
            <a:ext cx="1871049" cy="114337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118851" y="-79188"/>
            <a:ext cx="3276836" cy="14210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85" y="1133615"/>
            <a:ext cx="682377" cy="68237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3245" y="259907"/>
            <a:ext cx="334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</a:rPr>
              <a:t>Trò</a:t>
            </a:r>
            <a:r>
              <a:rPr lang="en-US" sz="5400" b="1" dirty="0">
                <a:solidFill>
                  <a:srgbClr val="0000FF"/>
                </a:solidFill>
              </a:rPr>
              <a:t> </a:t>
            </a:r>
            <a:r>
              <a:rPr lang="en-US" sz="5400" b="1" dirty="0" err="1">
                <a:solidFill>
                  <a:srgbClr val="0000FF"/>
                </a:solidFill>
              </a:rPr>
              <a:t>chơi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535" y="5942301"/>
            <a:ext cx="983784" cy="1078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40098" y="6173380"/>
            <a:ext cx="686954" cy="735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3481" y="5582014"/>
            <a:ext cx="1164057" cy="127598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585" y="5173659"/>
            <a:ext cx="777978" cy="7686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2159188" y="4752062"/>
            <a:ext cx="880161" cy="84319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5" t="5228" r="9091" b="-11762"/>
          <a:stretch>
            <a:fillRect/>
          </a:stretch>
        </p:blipFill>
        <p:spPr>
          <a:xfrm>
            <a:off x="3671195" y="555048"/>
            <a:ext cx="8500712" cy="61733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3834" y="5775348"/>
            <a:ext cx="962645" cy="105520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7979" y="6153174"/>
            <a:ext cx="663521" cy="709967"/>
          </a:xfrm>
          <a:prstGeom prst="rect">
            <a:avLst/>
          </a:prstGeom>
        </p:spPr>
      </p:pic>
      <p:pic>
        <p:nvPicPr>
          <p:cNvPr id="38" name="Picture 3" descr="C:\Users\Dell\Desktop\mẫu 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32" y="96234"/>
            <a:ext cx="5033764" cy="32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ight Arrow 49">
            <a:hlinkClick r:id="rId20" action="ppaction://hlinksldjump"/>
          </p:cNvPr>
          <p:cNvSpPr/>
          <p:nvPr/>
        </p:nvSpPr>
        <p:spPr>
          <a:xfrm>
            <a:off x="9642940" y="-81702"/>
            <a:ext cx="1920226" cy="532797"/>
          </a:xfrm>
          <a:prstGeom prst="rightArrow">
            <a:avLst/>
          </a:prstGeom>
          <a:solidFill>
            <a:srgbClr val="0000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ĐI TỚI BÀI HỌC</a:t>
            </a:r>
          </a:p>
        </p:txBody>
      </p:sp>
      <p:pic>
        <p:nvPicPr>
          <p:cNvPr id="40" name="Picture 4" descr="C:\Users\Dell\Desktop\mẫu 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898" y="460843"/>
            <a:ext cx="5001830" cy="32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C:\Users\Dell\Desktop\mẫu 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21" y="2838269"/>
            <a:ext cx="5040487" cy="32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Dell\Desktop\mẫu 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89" y="3259852"/>
            <a:ext cx="4995107" cy="31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7924" y="8573"/>
            <a:ext cx="12229444" cy="424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5" tIns="121595" rIns="121595" bIns="121595" anchor="ctr" anchorCtr="0">
            <a:no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US" altLang="en-GB" sz="7980" b="1" kern="0" spc="13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Vận dụng</a:t>
            </a:r>
            <a:endParaRPr lang="en-US" altLang="en-GB" sz="7980" b="1" kern="0" spc="13" dirty="0">
              <a:solidFill>
                <a:schemeClr val="accent2">
                  <a:lumMod val="75000"/>
                </a:scheme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372" y="3967868"/>
            <a:ext cx="3926851" cy="288155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/>
          <p:nvPr/>
        </p:nvSpPr>
        <p:spPr>
          <a:xfrm>
            <a:off x="2118360" y="1752600"/>
            <a:ext cx="74676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x-none" sz="4400" dirty="0">
                <a:latin typeface="Arial-Rounded" panose="020B0500000000000000"/>
                <a:ea typeface="Arial-Rounded" panose="020B0500000000000000"/>
              </a:rPr>
              <a:t>Em hãy nói 1 từ có âm “</a:t>
            </a:r>
            <a:r>
              <a:rPr lang="en-US" altLang="x-none" sz="4400" dirty="0">
                <a:solidFill>
                  <a:srgbClr val="FF0000"/>
                </a:solidFill>
                <a:latin typeface="Arial-Rounded" panose="020B0500000000000000"/>
                <a:ea typeface="Arial-Rounded" panose="020B050000000000000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/>
                <a:ea typeface="Arial-Rounded" panose="020B0500000000000000"/>
              </a:rPr>
              <a:t>ia</a:t>
            </a:r>
            <a:r>
              <a:rPr lang="en-US" altLang="x-none" sz="4400" dirty="0">
                <a:latin typeface="Arial-Rounded" panose="020B0500000000000000"/>
                <a:ea typeface="Arial-Rounded" panose="020B0500000000000000"/>
              </a:rPr>
              <a:t>”</a:t>
            </a:r>
            <a:r>
              <a:rPr sz="4400" dirty="0">
                <a:latin typeface="Arial-Rounded" panose="020B0500000000000000"/>
                <a:ea typeface="Arial-Rounded" panose="020B0500000000000000"/>
              </a:rPr>
              <a:t>?</a:t>
            </a:r>
            <a:endParaRPr lang="en-US" altLang="x-none" sz="4400" dirty="0">
              <a:latin typeface="Arial-Rounded" panose="020B0500000000000000"/>
              <a:ea typeface="Arial-Rounded" panose="020B050000000000000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/>
          <p:nvPr/>
        </p:nvSpPr>
        <p:spPr>
          <a:xfrm>
            <a:off x="1813560" y="2736850"/>
            <a:ext cx="83058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x-none" sz="4000" dirty="0">
                <a:latin typeface="Arial-Rounded" panose="020B0500000000000000"/>
                <a:ea typeface="Arial-Rounded" panose="020B0500000000000000"/>
              </a:rPr>
              <a:t>Tìm tên bạn trong lớp hoặc gia đình em có chứa âm “ 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/>
                <a:ea typeface="Arial-Rounded" panose="020B0500000000000000"/>
              </a:rPr>
              <a:t>th</a:t>
            </a:r>
            <a:r>
              <a:rPr lang="en-US" altLang="x-none" sz="4000" dirty="0">
                <a:latin typeface="Arial-Rounded" panose="020B0500000000000000"/>
                <a:ea typeface="Arial-Rounded" panose="020B0500000000000000"/>
              </a:rPr>
              <a:t>”</a:t>
            </a:r>
            <a:r>
              <a:rPr sz="4000" dirty="0">
                <a:latin typeface="Arial-Rounded" panose="020B0500000000000000"/>
                <a:ea typeface="Arial-Rounded" panose="020B0500000000000000"/>
              </a:rPr>
              <a:t> ?</a:t>
            </a:r>
            <a:endParaRPr lang="en-US" altLang="x-none" sz="4000" dirty="0">
              <a:latin typeface="Arial-Rounded" panose="020B0500000000000000"/>
              <a:ea typeface="Arial-Rounded" panose="020B050000000000000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3"/>
            <a:ext cx="12161520" cy="684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/>
          <p:cNvSpPr>
            <a:spLocks noChangeArrowheads="1" noChangeShapeType="1" noTextEdit="1"/>
          </p:cNvSpPr>
          <p:nvPr/>
        </p:nvSpPr>
        <p:spPr bwMode="auto">
          <a:xfrm>
            <a:off x="2476155" y="4290441"/>
            <a:ext cx="9071062" cy="220427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89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THẦY CÔ MẠNH KHỎE, </a:t>
            </a:r>
          </a:p>
          <a:p>
            <a:pPr algn="ctr"/>
            <a:r>
              <a:rPr lang="en-US" sz="3890" b="1" kern="10" dirty="0">
                <a:ln w="9525">
                  <a:solidFill>
                    <a:srgbClr val="CC99FF"/>
                  </a:solidFill>
                  <a:rou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380" y="160592"/>
            <a:ext cx="608076" cy="608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Beginning 10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4382541" y="5035933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52" y="838200"/>
            <a:ext cx="3944533" cy="38966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Beginning 4">
            <a:hlinkClick r:id="rId2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/>
          <p:nvPr/>
        </p:nvSpPr>
        <p:spPr>
          <a:xfrm>
            <a:off x="4746728" y="4773799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79" y="904669"/>
            <a:ext cx="4715080" cy="38691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263" y="2368700"/>
            <a:ext cx="10699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hồ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Hồ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o,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mè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ê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</a:t>
            </a:r>
            <a:r>
              <a:rPr lang="en-US" sz="4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rô</a:t>
            </a:r>
            <a:endParaRPr 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3" name="Action Button: Beginning 2">
            <a:hlinkClick r:id="rId3" action="ppaction://hlinksldjump" highlightClick="1"/>
          </p:cNvPr>
          <p:cNvSpPr/>
          <p:nvPr/>
        </p:nvSpPr>
        <p:spPr>
          <a:xfrm>
            <a:off x="11035863" y="6361386"/>
            <a:ext cx="977462" cy="457200"/>
          </a:xfrm>
          <a:prstGeom prst="actionButtonBeginning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212112" y="2147777"/>
            <a:ext cx="9941441" cy="266782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  <a:r>
              <a:rPr lang="en-US" sz="1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1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1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0" y="541311"/>
            <a:ext cx="41717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23: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945090" y="1291456"/>
            <a:ext cx="3954012" cy="892888"/>
          </a:xfrm>
          <a:prstGeom prst="rect">
            <a:avLst/>
          </a:prstGeom>
        </p:spPr>
        <p:txBody>
          <a:bodyPr vert="horz" lIns="91065" tIns="45532" rIns="91065" bIns="4553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78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4004139" y="2277642"/>
            <a:ext cx="1925599" cy="1267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065" tIns="45532" rIns="91065" bIns="4553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78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5973503" y="2277642"/>
            <a:ext cx="1925599" cy="12677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065" tIns="45532" rIns="91065" bIns="4553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78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4004139" y="3601764"/>
            <a:ext cx="3894864" cy="13189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065" tIns="45532" rIns="91065" bIns="4553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78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14858" y="211486"/>
            <a:ext cx="2614697" cy="938832"/>
            <a:chOff x="63500" y="1429216"/>
            <a:chExt cx="1970813" cy="705889"/>
          </a:xfrm>
        </p:grpSpPr>
        <p:sp>
          <p:nvSpPr>
            <p:cNvPr id="7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9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9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02665" y="1737902"/>
            <a:ext cx="1024595" cy="766445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390" dirty="0">
                <a:solidFill>
                  <a:srgbClr val="0000FF"/>
                </a:solidFill>
              </a:rPr>
              <a:t> ĐD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ldLvl="0" animBg="1"/>
      <p:bldP spid="4" grpId="0" bldLvl="0" animBg="1"/>
      <p:bldP spid="5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587295" y="25771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5786251" y="25771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3588569" y="39106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8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4785519" y="13716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" name="Title 1"/>
          <p:cNvSpPr txBox="1"/>
          <p:nvPr/>
        </p:nvSpPr>
        <p:spPr>
          <a:xfrm>
            <a:off x="1031577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4" name="Title 1"/>
          <p:cNvSpPr txBox="1"/>
          <p:nvPr/>
        </p:nvSpPr>
        <p:spPr>
          <a:xfrm>
            <a:off x="3228390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5" name="Title 1"/>
          <p:cNvSpPr txBox="1"/>
          <p:nvPr/>
        </p:nvSpPr>
        <p:spPr>
          <a:xfrm>
            <a:off x="1032884" y="36820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" name="Title 1"/>
          <p:cNvSpPr txBox="1"/>
          <p:nvPr/>
        </p:nvSpPr>
        <p:spPr>
          <a:xfrm>
            <a:off x="7016295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9215251" y="23485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8" name="Title 1"/>
          <p:cNvSpPr txBox="1"/>
          <p:nvPr/>
        </p:nvSpPr>
        <p:spPr>
          <a:xfrm>
            <a:off x="7017569" y="3682085"/>
            <a:ext cx="4295803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8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8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8214519" y="1143000"/>
            <a:ext cx="205740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196</Words>
  <Application>Microsoft Office PowerPoint</Application>
  <PresentationFormat>Custom</PresentationFormat>
  <Paragraphs>78</Paragraphs>
  <Slides>23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Rounded MT Bold</vt:lpstr>
      <vt:lpstr>Arial-Rounded</vt:lpstr>
      <vt:lpstr>Calibri</vt:lpstr>
      <vt:lpstr>Calibri Light</vt:lpstr>
      <vt:lpstr>Times New Roman</vt:lpstr>
      <vt:lpstr>VNI-Avo</vt:lpstr>
      <vt:lpstr>Office Theme</vt:lpstr>
      <vt:lpstr>1_Default Design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ACER NITRO 5</cp:lastModifiedBy>
  <cp:revision>203</cp:revision>
  <dcterms:created xsi:type="dcterms:W3CDTF">2021-05-08T14:00:00Z</dcterms:created>
  <dcterms:modified xsi:type="dcterms:W3CDTF">2024-05-21T07:12:54Z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C52AF41019AF43BAB157BF27C0B29097</vt:lpwstr>
  </property>
  <property fmtid="{D5CDD505-2E9C-101B-9397-08002B2CF9AE}" pid="3" name="KSOProductBuildVer">
    <vt:lpwstr>1033-11.2.0.11341</vt:lpwstr>
  </property>
</Properties>
</file>