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726" r:id="rId4"/>
    <p:sldMasterId id="2147483739" r:id="rId5"/>
    <p:sldMasterId id="2147483752" r:id="rId6"/>
    <p:sldMasterId id="2147483765" r:id="rId7"/>
  </p:sldMasterIdLst>
  <p:notesMasterIdLst>
    <p:notesMasterId r:id="rId31"/>
  </p:notesMasterIdLst>
  <p:sldIdLst>
    <p:sldId id="299" r:id="rId8"/>
    <p:sldId id="301" r:id="rId9"/>
    <p:sldId id="302" r:id="rId10"/>
    <p:sldId id="257" r:id="rId11"/>
    <p:sldId id="260" r:id="rId12"/>
    <p:sldId id="296" r:id="rId13"/>
    <p:sldId id="297" r:id="rId14"/>
    <p:sldId id="277" r:id="rId15"/>
    <p:sldId id="275" r:id="rId16"/>
    <p:sldId id="261" r:id="rId17"/>
    <p:sldId id="288" r:id="rId18"/>
    <p:sldId id="285" r:id="rId19"/>
    <p:sldId id="284" r:id="rId20"/>
    <p:sldId id="283" r:id="rId21"/>
    <p:sldId id="263" r:id="rId22"/>
    <p:sldId id="264" r:id="rId23"/>
    <p:sldId id="294" r:id="rId24"/>
    <p:sldId id="291" r:id="rId25"/>
    <p:sldId id="293" r:id="rId26"/>
    <p:sldId id="292" r:id="rId27"/>
    <p:sldId id="290" r:id="rId28"/>
    <p:sldId id="303" r:id="rId29"/>
    <p:sldId id="30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9D53"/>
    <a:srgbClr val="F68D36"/>
    <a:srgbClr val="180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8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3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76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72" y="62673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ransition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55410"/>
      </p:ext>
    </p:extLst>
  </p:cSld>
  <p:clrMapOvr>
    <a:masterClrMapping/>
  </p:clrMapOvr>
  <p:transition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46707"/>
      </p:ext>
    </p:extLst>
  </p:cSld>
  <p:clrMapOvr>
    <a:masterClrMapping/>
  </p:clrMapOvr>
  <p:transition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53507"/>
      </p:ext>
    </p:extLst>
  </p:cSld>
  <p:clrMapOvr>
    <a:masterClrMapping/>
  </p:clrMapOvr>
  <p:transition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51445"/>
      </p:ext>
    </p:extLst>
  </p:cSld>
  <p:clrMapOvr>
    <a:masterClrMapping/>
  </p:clrMapOvr>
  <p:transition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96513"/>
      </p:ext>
    </p:extLst>
  </p:cSld>
  <p:clrMapOvr>
    <a:masterClrMapping/>
  </p:clrMapOvr>
  <p:transition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0175"/>
      </p:ext>
    </p:extLst>
  </p:cSld>
  <p:clrMapOvr>
    <a:masterClrMapping/>
  </p:clrMapOvr>
  <p:transition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85509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44226"/>
      </p:ext>
    </p:extLst>
  </p:cSld>
  <p:clrMapOvr>
    <a:masterClrMapping/>
  </p:clrMapOvr>
  <p:transition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58696"/>
      </p:ext>
    </p:extLst>
  </p:cSld>
  <p:clrMapOvr>
    <a:masterClrMapping/>
  </p:clrMapOvr>
  <p:transition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4267"/>
      </p:ext>
    </p:extLst>
  </p:cSld>
  <p:clrMapOvr>
    <a:masterClrMapping/>
  </p:clrMapOvr>
  <p:transition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28289"/>
      </p:ext>
    </p:extLst>
  </p:cSld>
  <p:clrMapOvr>
    <a:masterClrMapping/>
  </p:clrMapOvr>
  <p:transition>
    <p:plus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72" y="62673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32586"/>
      </p:ext>
    </p:extLst>
  </p:cSld>
  <p:clrMapOvr>
    <a:masterClrMapping/>
  </p:clrMapOvr>
  <p:transition>
    <p:plu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5453"/>
      </p:ext>
    </p:extLst>
  </p:cSld>
  <p:clrMapOvr>
    <a:masterClrMapping/>
  </p:clrMapOvr>
  <p:transition>
    <p:plus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19084"/>
      </p:ext>
    </p:extLst>
  </p:cSld>
  <p:clrMapOvr>
    <a:masterClrMapping/>
  </p:clrMapOvr>
  <p:transition>
    <p:plu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2625"/>
      </p:ext>
    </p:extLst>
  </p:cSld>
  <p:clrMapOvr>
    <a:masterClrMapping/>
  </p:clrMapOvr>
  <p:transition>
    <p:plus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07338"/>
      </p:ext>
    </p:extLst>
  </p:cSld>
  <p:clrMapOvr>
    <a:masterClrMapping/>
  </p:clrMapOvr>
  <p:transition>
    <p:plus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80062"/>
      </p:ext>
    </p:extLst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27051"/>
      </p:ext>
    </p:extLst>
  </p:cSld>
  <p:clrMapOvr>
    <a:masterClrMapping/>
  </p:clrMapOvr>
  <p:transition>
    <p:plus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58557"/>
      </p:ext>
    </p:extLst>
  </p:cSld>
  <p:clrMapOvr>
    <a:masterClrMapping/>
  </p:clrMapOvr>
  <p:transition>
    <p:plus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33233"/>
      </p:ext>
    </p:extLst>
  </p:cSld>
  <p:clrMapOvr>
    <a:masterClrMapping/>
  </p:clrMapOvr>
  <p:transition>
    <p:plus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12547"/>
      </p:ext>
    </p:extLst>
  </p:cSld>
  <p:clrMapOvr>
    <a:masterClrMapping/>
  </p:clrMapOvr>
  <p:transition>
    <p:plus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48232"/>
      </p:ext>
    </p:extLst>
  </p:cSld>
  <p:clrMapOvr>
    <a:masterClrMapping/>
  </p:clrMapOvr>
  <p:transition>
    <p:plus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40891"/>
      </p:ext>
    </p:extLst>
  </p:cSld>
  <p:clrMapOvr>
    <a:masterClrMapping/>
  </p:clrMapOvr>
  <p:transition>
    <p:plus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72" y="62673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964262"/>
      </p:ext>
    </p:extLst>
  </p:cSld>
  <p:clrMapOvr>
    <a:masterClrMapping/>
  </p:clrMapOvr>
  <p:transition>
    <p:plus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5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4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6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4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07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76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23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7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00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77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30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93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78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1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57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35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80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8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76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89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41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8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96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9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39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68553" tIns="68553" rIns="68553" bIns="6855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68553" tIns="68553" rIns="68553" bIns="68553" anchor="t" anchorCtr="0">
            <a:noAutofit/>
          </a:bodyPr>
          <a:lstStyle>
            <a:lvl1pPr marL="457070" lvl="0" indent="-3428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53" lvl="1" indent="-31741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226" lvl="2" indent="-31741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304" lvl="3" indent="-31741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73" lvl="4" indent="-31741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443" lvl="5" indent="-31741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520" lvl="6" indent="-31741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94" lvl="7" indent="-31741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677" lvl="8" indent="-31741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68553" tIns="68553" rIns="68553" bIns="6855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31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4499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5239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023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6890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0116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6844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6694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7387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32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9540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5/20/2024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7214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95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6C6E-C892-4E84-8D53-7E577F80C0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2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40B6-26FB-49B6-9F71-89FFEFDA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66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C18E7-DB70-4367-B726-21F1271CF0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282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35BFA-A06D-4F82-8B0A-5DED708E5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26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89A1F-E117-4D2E-9EF9-182F5880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67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35754-602E-465F-88A7-D2896CFA9A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35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715A5-CE88-4A5A-B357-ED6F48066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7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7DE84-48BA-454D-90E2-BFF91B690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52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820D-A982-42D6-AF1A-1A032D0F1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95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6570-3622-478D-9DAC-D0EE11EB97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665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BD5F4-041B-4B49-9F8E-F672244D2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04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65809-847E-441D-B535-9FBF98DAF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4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7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Font typeface="Arial"/>
              <a:buNone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630">
                <a:buFont typeface="Arial"/>
                <a:buNone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>
              <a:buFont typeface="Arial"/>
              <a:buNone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630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0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Font typeface="Arial"/>
              <a:buNone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Font typeface="Arial"/>
                <a:buNone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Font typeface="Arial"/>
              <a:buNone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65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E27A0-4065-4901-AC80-5E7FF9339A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685836"/>
            <a:r>
              <a:rPr lang="en-US" sz="3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3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viên</a:t>
            </a:r>
            <a:r>
              <a:rPr lang="en-US" sz="3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vi-VN" sz="33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Vũ Thị Thanh Nhàn</a:t>
            </a:r>
            <a:endParaRPr lang="en-US" sz="3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defTabSz="685836"/>
            <a:r>
              <a:rPr lang="en-US" sz="3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3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 </a:t>
            </a:r>
            <a:r>
              <a:rPr lang="en-US" sz="3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Tiên</a:t>
            </a:r>
            <a:r>
              <a:rPr lang="en-US" sz="3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Thanh</a:t>
            </a:r>
            <a:endParaRPr lang="en-US" sz="3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0132" y="1602177"/>
            <a:ext cx="3409682" cy="1177243"/>
          </a:xfrm>
          <a:prstGeom prst="rect">
            <a:avLst/>
          </a:prstGeom>
          <a:noFill/>
        </p:spPr>
        <p:txBody>
          <a:bodyPr wrap="square" lIns="68564" tIns="34289" rIns="68564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613">
              <a:buFont typeface="Arial"/>
              <a:buNone/>
            </a:pPr>
            <a:r>
              <a:rPr lang="en-US" sz="7200" b="1" dirty="0" smtClean="0">
                <a:ln w="11430"/>
                <a:gradFill>
                  <a:gsLst>
                    <a:gs pos="0">
                      <a:srgbClr val="70AD47">
                        <a:tint val="90000"/>
                        <a:satMod val="120000"/>
                      </a:srgbClr>
                    </a:gs>
                    <a:gs pos="25000">
                      <a:srgbClr val="70AD47">
                        <a:tint val="93000"/>
                        <a:satMod val="120000"/>
                      </a:srgbClr>
                    </a:gs>
                    <a:gs pos="50000">
                      <a:srgbClr val="70AD47">
                        <a:shade val="89000"/>
                        <a:satMod val="110000"/>
                      </a:srgbClr>
                    </a:gs>
                    <a:gs pos="75000">
                      <a:srgbClr val="70AD47">
                        <a:tint val="93000"/>
                        <a:satMod val="120000"/>
                      </a:srgbClr>
                    </a:gs>
                    <a:gs pos="100000">
                      <a:srgbClr val="70AD47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1</a:t>
            </a:r>
            <a:r>
              <a:rPr lang="vi-VN" sz="7200" b="1" dirty="0" smtClean="0">
                <a:ln w="11430"/>
                <a:gradFill>
                  <a:gsLst>
                    <a:gs pos="0">
                      <a:srgbClr val="70AD47">
                        <a:tint val="90000"/>
                        <a:satMod val="120000"/>
                      </a:srgbClr>
                    </a:gs>
                    <a:gs pos="25000">
                      <a:srgbClr val="70AD47">
                        <a:tint val="93000"/>
                        <a:satMod val="120000"/>
                      </a:srgbClr>
                    </a:gs>
                    <a:gs pos="50000">
                      <a:srgbClr val="70AD47">
                        <a:shade val="89000"/>
                        <a:satMod val="110000"/>
                      </a:srgbClr>
                    </a:gs>
                    <a:gs pos="75000">
                      <a:srgbClr val="70AD47">
                        <a:tint val="93000"/>
                        <a:satMod val="120000"/>
                      </a:srgbClr>
                    </a:gs>
                    <a:gs pos="100000">
                      <a:srgbClr val="70AD47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C</a:t>
            </a:r>
            <a:endParaRPr lang="en-US" sz="7200" b="1" dirty="0">
              <a:ln w="11430"/>
              <a:gradFill>
                <a:gsLst>
                  <a:gs pos="0">
                    <a:srgbClr val="70AD47">
                      <a:tint val="90000"/>
                      <a:satMod val="120000"/>
                    </a:srgbClr>
                  </a:gs>
                  <a:gs pos="25000">
                    <a:srgbClr val="70AD47">
                      <a:tint val="93000"/>
                      <a:satMod val="120000"/>
                    </a:srgbClr>
                  </a:gs>
                  <a:gs pos="50000">
                    <a:srgbClr val="70AD47">
                      <a:shade val="89000"/>
                      <a:satMod val="110000"/>
                    </a:srgbClr>
                  </a:gs>
                  <a:gs pos="75000">
                    <a:srgbClr val="70AD47">
                      <a:tint val="93000"/>
                      <a:satMod val="120000"/>
                    </a:srgbClr>
                  </a:gs>
                  <a:gs pos="100000">
                    <a:srgbClr val="70AD47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3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144123" y="180063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1736" y="1352940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uân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35" y="100428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00696" y="1352940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uât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28926" y="2428873"/>
            <a:ext cx="3500462" cy="1830351"/>
            <a:chOff x="3000364" y="2228622"/>
            <a:chExt cx="4000528" cy="1830350"/>
          </a:xfrm>
        </p:grpSpPr>
        <p:sp>
          <p:nvSpPr>
            <p:cNvPr id="12" name="Rectangle 11"/>
            <p:cNvSpPr/>
            <p:nvPr/>
          </p:nvSpPr>
          <p:spPr>
            <a:xfrm>
              <a:off x="3000364" y="2228622"/>
              <a:ext cx="2000264" cy="84318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x</a:t>
              </a:r>
              <a:endParaRPr lang="vi-VN" sz="60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33370" y="2228622"/>
              <a:ext cx="1967522" cy="84318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uân</a:t>
              </a:r>
              <a:endParaRPr lang="vi-VN" sz="6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00364" y="3113428"/>
              <a:ext cx="4000528" cy="94554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x</a:t>
              </a:r>
              <a:r>
                <a:rPr lang="en-US" sz="6000" dirty="0" err="1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uân</a:t>
              </a:r>
              <a:endParaRPr lang="vi-VN" sz="6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05830" y="4437112"/>
            <a:ext cx="8086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chuẩn  huân  khuân   tuần</a:t>
            </a:r>
            <a:endParaRPr lang="vi-VN" sz="540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  <a:p>
            <a:pPr lvl="0"/>
            <a:r>
              <a:rPr lang="en-US" sz="54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khuất   luật    thuật     xuất</a:t>
            </a:r>
            <a:endParaRPr lang="vi-VN" sz="540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619672" y="5270015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58660" y="5254575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92080" y="5236955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7554" y="5252987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236296" y="6046267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64556" y="6047855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86116" y="6037111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714480" y="6063999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p-an-bat-chu-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-24"/>
            <a:ext cx="7429552" cy="67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6403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357557" y="5373223"/>
            <a:ext cx="27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tuần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tra</a:t>
            </a:r>
            <a:endParaRPr lang="vi-VN" sz="48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2050" name="Picture 2" descr="C:\Users\Admin\Desktop\LỚP 1\78.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123" y="1571613"/>
            <a:ext cx="5840222" cy="3514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13533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429170" y="5229365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mùa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xuân</a:t>
            </a:r>
            <a:endParaRPr lang="vi-VN" sz="48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2051" name="Picture 3" descr="C:\Users\Admin\Desktop\LỚP 1\78.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45" y="1292459"/>
            <a:ext cx="5472609" cy="3960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13533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3824752" y="537322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võ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thuật</a:t>
            </a:r>
            <a:endParaRPr lang="vi-VN" sz="48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2052" name="Picture 4" descr="C:\Users\Admin\Desktop\LỚP 1\78.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885827"/>
            <a:ext cx="444853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135338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42912" y="4430125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tuần</a:t>
            </a:r>
            <a:r>
              <a:rPr lang="en-US" sz="54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tra</a:t>
            </a:r>
            <a:endParaRPr lang="vi-VN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70866" y="5227615"/>
            <a:ext cx="85725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03063" y="4429137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mùa</a:t>
            </a:r>
            <a:r>
              <a:rPr lang="en-US" sz="54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xuân</a:t>
            </a:r>
            <a:endParaRPr lang="vi-VN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072066" y="5213547"/>
            <a:ext cx="85725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365088" y="4497241"/>
            <a:ext cx="2455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võ</a:t>
            </a:r>
            <a:r>
              <a:rPr lang="en-US" sz="50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5000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thuật</a:t>
            </a:r>
            <a:endParaRPr lang="vi-VN" sz="5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643835" y="5230663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\Desktop\LỚP 1\78.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85997"/>
            <a:ext cx="2571768" cy="2071703"/>
          </a:xfrm>
          <a:prstGeom prst="rect">
            <a:avLst/>
          </a:prstGeom>
          <a:noFill/>
        </p:spPr>
      </p:pic>
      <p:pic>
        <p:nvPicPr>
          <p:cNvPr id="2051" name="Picture 3" descr="C:\Users\Admin\Desktop\LỚP 1\78.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5" y="2214555"/>
            <a:ext cx="2928958" cy="2286016"/>
          </a:xfrm>
          <a:prstGeom prst="rect">
            <a:avLst/>
          </a:prstGeom>
          <a:noFill/>
        </p:spPr>
      </p:pic>
      <p:pic>
        <p:nvPicPr>
          <p:cNvPr id="2052" name="Picture 4" descr="C:\Users\Admin\Desktop\LỚP 1\78.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1" y="2214565"/>
            <a:ext cx="2127562" cy="2239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LỚP 1\78.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6592" y="0"/>
            <a:ext cx="10358510" cy="6858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1439" y="1"/>
            <a:ext cx="1500166" cy="78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20" y="17849"/>
            <a:ext cx="2000232" cy="750099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52878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70" y="1340771"/>
            <a:ext cx="9144000" cy="53856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332661"/>
            <a:ext cx="479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11731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ấ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" y="1340768"/>
            <a:ext cx="9143600" cy="5301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88645"/>
            <a:ext cx="4798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5790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5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440995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683568" y="692702"/>
            <a:ext cx="7344816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5400" b="1" kern="0" spc="13" dirty="0" err="1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5400" b="1" kern="0" spc="13" dirty="0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5400" b="1" kern="0" spc="13" err="1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5400" b="1" kern="0" spc="13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5400" b="1" kern="0" spc="13" smtClean="0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 </a:t>
            </a:r>
            <a:r>
              <a:rPr lang="en-GB" sz="5400" b="1" kern="0" spc="13" dirty="0" err="1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5400" b="1" kern="0" spc="13" dirty="0">
                <a:solidFill>
                  <a:srgbClr val="FF006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ao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5246688"/>
            <a:ext cx="2776538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ONG_2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962525"/>
            <a:ext cx="1343025" cy="1952625"/>
          </a:xfrm>
          <a:prstGeom prst="rect">
            <a:avLst/>
          </a:prstGeom>
          <a:noFill/>
          <a:ln w="127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ONG_11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962525"/>
            <a:ext cx="1316037" cy="1924050"/>
          </a:xfrm>
          <a:prstGeom prst="rect">
            <a:avLst/>
          </a:prstGeom>
          <a:noFill/>
          <a:ln w="12700">
            <a:solidFill>
              <a:srgbClr val="ED27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Y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57150"/>
            <a:ext cx="1343025" cy="1952625"/>
          </a:xfrm>
          <a:prstGeom prst="rect">
            <a:avLst/>
          </a:prstGeom>
          <a:noFill/>
          <a:ln w="127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XM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8100"/>
            <a:ext cx="1314450" cy="1924050"/>
          </a:xfrm>
          <a:prstGeom prst="rect">
            <a:avLst/>
          </a:prstGeom>
          <a:noFill/>
          <a:ln w="12700">
            <a:solidFill>
              <a:srgbClr val="ED27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WordArt 8"/>
          <p:cNvSpPr>
            <a:spLocks noChangeArrowheads="1" noChangeShapeType="1" noTextEdit="1"/>
          </p:cNvSpPr>
          <p:nvPr/>
        </p:nvSpPr>
        <p:spPr bwMode="auto">
          <a:xfrm>
            <a:off x="685800" y="2743200"/>
            <a:ext cx="798195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Xin chúc quý thầy, cô giáo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cùng các em sức khoẻ !</a:t>
            </a:r>
          </a:p>
        </p:txBody>
      </p:sp>
    </p:spTree>
    <p:extLst>
      <p:ext uri="{BB962C8B-B14F-4D97-AF65-F5344CB8AC3E}">
        <p14:creationId xmlns:p14="http://schemas.microsoft.com/office/powerpoint/2010/main" val="1754831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4813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90" y="2279375"/>
            <a:ext cx="4125201" cy="2173357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kern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Khởi động</a:t>
            </a:r>
            <a:endParaRPr lang="en-US" sz="5400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kern="0" smtClean="0">
                <a:solidFill>
                  <a:srgbClr val="FF0000"/>
                </a:solidFill>
                <a:sym typeface="Arial"/>
              </a:rPr>
              <a:t>1</a:t>
            </a:r>
            <a:endParaRPr lang="en-US" sz="4800" kern="0">
              <a:solidFill>
                <a:srgbClr val="FF0000"/>
              </a:solidFill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637952"/>
            <a:ext cx="9144000" cy="6309933"/>
            <a:chOff x="0" y="478464"/>
            <a:chExt cx="9144000" cy="473245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8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3" y="285733"/>
            <a:ext cx="7394498" cy="6072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4" y="2891386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33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0528" y="5286391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80396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Chúng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xem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chương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trình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nghệ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thuật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chào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xuân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9910" y="5803960"/>
            <a:ext cx="928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uât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7854" y="5803960"/>
            <a:ext cx="1000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uân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LỚP 1\78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8" y="-14067"/>
            <a:ext cx="9126474" cy="551477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391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2" y="285733"/>
            <a:ext cx="7394498" cy="6072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42" y="1945179"/>
            <a:ext cx="2857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4800">
                <a:solidFill>
                  <a:srgbClr val="FF0000"/>
                </a:solidFill>
                <a:latin typeface="Berlin Sans FB"/>
                <a:cs typeface="Times New Roman"/>
              </a:rPr>
              <a:t>à</a:t>
            </a:r>
            <a:r>
              <a:rPr lang="en-US" sz="5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5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78</a:t>
            </a:r>
            <a:endParaRPr lang="en-US" sz="5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2891378"/>
            <a:ext cx="6643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9000" smtClean="0">
                <a:solidFill>
                  <a:srgbClr val="FF0000"/>
                </a:solidFill>
                <a:latin typeface="Berlin Sans FB"/>
                <a:ea typeface="Calibri"/>
                <a:cs typeface="Times New Roman"/>
              </a:rPr>
              <a:t>â</a:t>
            </a:r>
            <a:r>
              <a:rPr lang="en-US" altLang="zh-CN" sz="8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  u</a:t>
            </a:r>
            <a:r>
              <a:rPr lang="en-US" sz="9000" smtClean="0">
                <a:solidFill>
                  <a:srgbClr val="FF0000"/>
                </a:solidFill>
                <a:latin typeface="Berlin Sans FB"/>
                <a:ea typeface="Calibri"/>
                <a:cs typeface="Times New Roman"/>
              </a:rPr>
              <a:t>â</a:t>
            </a:r>
            <a:r>
              <a:rPr lang="en-US" altLang="zh-CN" sz="8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zh-CN" altLang="en-US" sz="8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9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"/>
            <a:ext cx="932503" cy="2714620"/>
          </a:xfrm>
          <a:prstGeom prst="rect">
            <a:avLst/>
          </a:prstGeom>
          <a:noFill/>
        </p:spPr>
      </p:pic>
      <p:pic>
        <p:nvPicPr>
          <p:cNvPr id="1030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9420" y="4657733"/>
            <a:ext cx="2686050" cy="2200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756227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185028" y="22804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1352940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uân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35" y="100428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00696" y="1352940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uât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91289" y="2636917"/>
            <a:ext cx="3500462" cy="1830351"/>
            <a:chOff x="3000364" y="2228622"/>
            <a:chExt cx="4000528" cy="1830350"/>
          </a:xfrm>
        </p:grpSpPr>
        <p:sp>
          <p:nvSpPr>
            <p:cNvPr id="12" name="Rectangle 11"/>
            <p:cNvSpPr/>
            <p:nvPr/>
          </p:nvSpPr>
          <p:spPr>
            <a:xfrm>
              <a:off x="3000364" y="2228622"/>
              <a:ext cx="2000264" cy="84318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x</a:t>
              </a:r>
              <a:endParaRPr lang="vi-VN" sz="60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33370" y="2228622"/>
              <a:ext cx="1967522" cy="84318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uân</a:t>
              </a:r>
              <a:endParaRPr lang="vi-VN" sz="6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00364" y="3113428"/>
              <a:ext cx="4000528" cy="94554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x</a:t>
              </a:r>
              <a:r>
                <a:rPr lang="en-US" sz="540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uân</a:t>
              </a:r>
              <a:endParaRPr lang="vi-VN" sz="5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86593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330646" y="188640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35" y="100428"/>
            <a:ext cx="2601389" cy="1056009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1543345" y="2779343"/>
            <a:ext cx="928694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26628" y="2820135"/>
            <a:ext cx="78581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250399" y="2780931"/>
            <a:ext cx="928694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036611" y="2779340"/>
            <a:ext cx="785818" cy="317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691682" y="3571431"/>
            <a:ext cx="78035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203848" y="3573016"/>
            <a:ext cx="72008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20072" y="3573019"/>
            <a:ext cx="78581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308306" y="3561335"/>
            <a:ext cx="78581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6461" y="1944559"/>
            <a:ext cx="8086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chuẩn  huân  khuân   tuần</a:t>
            </a:r>
            <a:endParaRPr lang="vi-VN" sz="540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  <a:p>
            <a:pPr lvl="0"/>
            <a:r>
              <a:rPr lang="en-US" sz="540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khuất   luật    thuật     xuất</a:t>
            </a:r>
            <a:endParaRPr lang="vi-VN" sz="540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0094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97</Words>
  <Application>Microsoft Office PowerPoint</Application>
  <PresentationFormat>On-screen Show (4:3)</PresentationFormat>
  <Paragraphs>37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Arial-Rounded</vt:lpstr>
      <vt:lpstr>Berlin Sans FB</vt:lpstr>
      <vt:lpstr>Calibri</vt:lpstr>
      <vt:lpstr>Calibri Light</vt:lpstr>
      <vt:lpstr>Times New Roman</vt:lpstr>
      <vt:lpstr>Office Theme</vt:lpstr>
      <vt:lpstr>1_Office Theme</vt:lpstr>
      <vt:lpstr>3_Office Theme</vt:lpstr>
      <vt:lpstr>5_Office Theme</vt:lpstr>
      <vt:lpstr>2_Office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111</cp:revision>
  <dcterms:created xsi:type="dcterms:W3CDTF">2020-08-18T01:23:07Z</dcterms:created>
  <dcterms:modified xsi:type="dcterms:W3CDTF">2024-05-20T14:44:47Z</dcterms:modified>
</cp:coreProperties>
</file>