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29" r:id="rId4"/>
    <p:sldMasterId id="2147483818" r:id="rId5"/>
    <p:sldMasterId id="2147483830" r:id="rId6"/>
    <p:sldMasterId id="2147483842" r:id="rId7"/>
    <p:sldMasterId id="2147483854" r:id="rId8"/>
    <p:sldMasterId id="2147483866" r:id="rId9"/>
    <p:sldMasterId id="2147483878" r:id="rId10"/>
    <p:sldMasterId id="2147483890" r:id="rId11"/>
  </p:sldMasterIdLst>
  <p:notesMasterIdLst>
    <p:notesMasterId r:id="rId37"/>
  </p:notesMasterIdLst>
  <p:sldIdLst>
    <p:sldId id="268" r:id="rId12"/>
    <p:sldId id="288" r:id="rId13"/>
    <p:sldId id="324" r:id="rId14"/>
    <p:sldId id="325" r:id="rId15"/>
    <p:sldId id="326" r:id="rId16"/>
    <p:sldId id="327" r:id="rId17"/>
    <p:sldId id="328" r:id="rId18"/>
    <p:sldId id="258" r:id="rId19"/>
    <p:sldId id="264" r:id="rId20"/>
    <p:sldId id="300" r:id="rId21"/>
    <p:sldId id="266" r:id="rId22"/>
    <p:sldId id="282" r:id="rId23"/>
    <p:sldId id="308" r:id="rId24"/>
    <p:sldId id="310" r:id="rId25"/>
    <p:sldId id="311" r:id="rId26"/>
    <p:sldId id="312" r:id="rId27"/>
    <p:sldId id="313" r:id="rId28"/>
    <p:sldId id="314" r:id="rId29"/>
    <p:sldId id="322" r:id="rId30"/>
    <p:sldId id="323" r:id="rId31"/>
    <p:sldId id="330" r:id="rId32"/>
    <p:sldId id="331" r:id="rId33"/>
    <p:sldId id="329" r:id="rId34"/>
    <p:sldId id="283" r:id="rId35"/>
    <p:sldId id="306" r:id="rId36"/>
  </p:sldIdLst>
  <p:sldSz cx="12192000" cy="6858000"/>
  <p:notesSz cx="6858000" cy="9144000"/>
  <p:custShowLst>
    <p:custShow name="Custom Show 1" id="0">
      <p:sldLst>
        <p:sld r:id="rId12"/>
        <p:sld r:id="rId13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5"/>
        <p:sld r:id="rId36"/>
      </p:sldLst>
    </p:custShow>
  </p:custShow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C9"/>
    <a:srgbClr val="EED048"/>
    <a:srgbClr val="6D6E72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0"/>
  </p:normalViewPr>
  <p:slideViewPr>
    <p:cSldViewPr snapToGrid="0">
      <p:cViewPr>
        <p:scale>
          <a:sx n="90" d="100"/>
          <a:sy n="90" d="100"/>
        </p:scale>
        <p:origin x="834" y="1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48E1-2339-4C84-AF84-3FBD8DF1868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E725-04B3-4B11-A345-3DE4318D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8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03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37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51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97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53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11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472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213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840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141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047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3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577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473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89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57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4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849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6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21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27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090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669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41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883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9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27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27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75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781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212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000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905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61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76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308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962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737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9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451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6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430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0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9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19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58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78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97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5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1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88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59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901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46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21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59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536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49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5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8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517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918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284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99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694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79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46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7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9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38" r:id="rId12"/>
    <p:sldLayoutId id="2147483939" r:id="rId13"/>
    <p:sldLayoutId id="2147483943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940" r:id="rId12"/>
    <p:sldLayoutId id="2147483941" r:id="rId13"/>
    <p:sldLayoutId id="214748394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7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3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6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microsoft.com/office/2007/relationships/hdphoto" Target="../media/hdphoto4.wdp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slide" Target="slide14.xml"/><Relationship Id="rId2" Type="http://schemas.openxmlformats.org/officeDocument/2006/relationships/image" Target="../media/image30.jpeg"/><Relationship Id="rId16" Type="http://schemas.microsoft.com/office/2007/relationships/hdphoto" Target="../media/hdphoto9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24" Type="http://schemas.microsoft.com/office/2007/relationships/hdphoto" Target="../media/hdphoto12.wdp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23" Type="http://schemas.openxmlformats.org/officeDocument/2006/relationships/image" Target="../media/image41.png"/><Relationship Id="rId10" Type="http://schemas.openxmlformats.org/officeDocument/2006/relationships/image" Target="../media/image35.png"/><Relationship Id="rId19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18" Type="http://schemas.openxmlformats.org/officeDocument/2006/relationships/image" Target="../media/image38.png"/><Relationship Id="rId26" Type="http://schemas.microsoft.com/office/2007/relationships/hdphoto" Target="../media/hdphoto17.wdp"/><Relationship Id="rId3" Type="http://schemas.microsoft.com/office/2007/relationships/hdphoto" Target="../media/hdphoto4.wdp"/><Relationship Id="rId21" Type="http://schemas.microsoft.com/office/2007/relationships/hdphoto" Target="../media/hdphoto15.wdp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5" Type="http://schemas.openxmlformats.org/officeDocument/2006/relationships/image" Target="../media/image48.png"/><Relationship Id="rId2" Type="http://schemas.openxmlformats.org/officeDocument/2006/relationships/image" Target="../media/image30.jpeg"/><Relationship Id="rId16" Type="http://schemas.openxmlformats.org/officeDocument/2006/relationships/image" Target="../media/image37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6.xml"/><Relationship Id="rId6" Type="http://schemas.openxmlformats.org/officeDocument/2006/relationships/slide" Target="slide9.xml"/><Relationship Id="rId11" Type="http://schemas.openxmlformats.org/officeDocument/2006/relationships/image" Target="../media/image35.png"/><Relationship Id="rId24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32.png"/><Relationship Id="rId23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microsoft.com/office/2007/relationships/hdphoto" Target="../media/hdphoto9.wdp"/><Relationship Id="rId4" Type="http://schemas.openxmlformats.org/officeDocument/2006/relationships/image" Target="../media/image42.png"/><Relationship Id="rId9" Type="http://schemas.microsoft.com/office/2007/relationships/hdphoto" Target="../media/hdphoto6.wdp"/><Relationship Id="rId14" Type="http://schemas.microsoft.com/office/2007/relationships/hdphoto" Target="../media/hdphoto14.wdp"/><Relationship Id="rId22" Type="http://schemas.openxmlformats.org/officeDocument/2006/relationships/slide" Target="slide11.xml"/><Relationship Id="rId27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8.xml"/><Relationship Id="rId18" Type="http://schemas.openxmlformats.org/officeDocument/2006/relationships/slide" Target="slide24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4.wdp"/><Relationship Id="rId17" Type="http://schemas.openxmlformats.org/officeDocument/2006/relationships/slide" Target="slide10.xml"/><Relationship Id="rId2" Type="http://schemas.openxmlformats.org/officeDocument/2006/relationships/image" Target="../media/image50.jpeg"/><Relationship Id="rId16" Type="http://schemas.microsoft.com/office/2007/relationships/hdphoto" Target="../media/hdphoto17.wdp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slide" Target="slide17.xml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slide" Target="slide16.xml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2.xml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3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GIF"/><Relationship Id="rId5" Type="http://schemas.openxmlformats.org/officeDocument/2006/relationships/slide" Target="slide8.xml"/><Relationship Id="rId4" Type="http://schemas.openxmlformats.org/officeDocument/2006/relationships/image" Target="../media/image5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489938"/>
            <a:ext cx="2357489" cy="2419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8246" y="2176030"/>
            <a:ext cx="12759582" cy="2048761"/>
            <a:chOff x="138246" y="2176030"/>
            <a:chExt cx="12759582" cy="2048761"/>
          </a:xfrm>
        </p:grpSpPr>
        <p:sp>
          <p:nvSpPr>
            <p:cNvPr id="5" name="Rectangle 4"/>
            <p:cNvSpPr/>
            <p:nvPr/>
          </p:nvSpPr>
          <p:spPr>
            <a:xfrm>
              <a:off x="138246" y="2176030"/>
              <a:ext cx="12759582" cy="134968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 LIỆT CHÀO MỪNG QUÝ THẦY</a:t>
              </a:r>
            </a:p>
            <a:p>
              <a:pPr algn="ctr"/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VỀ DỰ GIỜ, THĂM LỚP 2C</a:t>
              </a:r>
              <a:endPara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62043" y="3640016"/>
              <a:ext cx="502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Tuyển</a:t>
              </a:r>
              <a:endPara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8"/>
            <a:ext cx="3284934" cy="15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1162980" y="228156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798710" y="2143530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2866409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 + 67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 + 18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 + 21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3584714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3577664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3584714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3577664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9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=""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=""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=""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=""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=""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=""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=""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=""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=""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=""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=""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=""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=""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=""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=""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=""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=""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=""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=""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=""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=""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=""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=""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=""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=""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=""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=""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=""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=""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=""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=""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=""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=""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=""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=""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=""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=""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441597" y="2457039"/>
            <a:ext cx="1229441" cy="1254697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9059" y="2457039"/>
            <a:ext cx="1143852" cy="1151923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xmlns="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xmlns="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xmlns="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xmlns="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chú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cún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đã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bị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bắt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cóc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và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bị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nhốt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trong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chiếc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chuồng</a:t>
            </a:r>
            <a:r>
              <a:rPr lang="en-US" sz="2933" b="1" dirty="0">
                <a:solidFill>
                  <a:srgbClr val="FFFFFF"/>
                </a:solidFill>
              </a:rPr>
              <a:t>. </a:t>
            </a:r>
            <a:r>
              <a:rPr lang="en-US" sz="2933" b="1" dirty="0" err="1">
                <a:solidFill>
                  <a:srgbClr val="FFFFFF"/>
                </a:solidFill>
              </a:rPr>
              <a:t>Trong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lúc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kẻ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xấu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đang</a:t>
            </a:r>
            <a:r>
              <a:rPr lang="en-US" sz="2933" b="1" dirty="0">
                <a:solidFill>
                  <a:srgbClr val="FFFFFF"/>
                </a:solidFill>
              </a:rPr>
              <a:t> say </a:t>
            </a:r>
            <a:r>
              <a:rPr lang="en-US" sz="2933" b="1" dirty="0" err="1">
                <a:solidFill>
                  <a:srgbClr val="FFFFFF"/>
                </a:solidFill>
              </a:rPr>
              <a:t>ngủ</a:t>
            </a:r>
            <a:r>
              <a:rPr lang="en-US" sz="2933" b="1" dirty="0">
                <a:solidFill>
                  <a:srgbClr val="FFFFFF"/>
                </a:solidFill>
              </a:rPr>
              <a:t>, </a:t>
            </a:r>
            <a:r>
              <a:rPr lang="en-US" sz="2933" b="1" dirty="0" err="1">
                <a:solidFill>
                  <a:srgbClr val="FFFFFF"/>
                </a:solidFill>
              </a:rPr>
              <a:t>hãy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cố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trả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lời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đúng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>
                <a:solidFill>
                  <a:srgbClr val="FFFFFF"/>
                </a:solidFill>
              </a:rPr>
              <a:t> câu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hỏi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và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giúp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chú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cún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trốn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thoát</a:t>
            </a:r>
            <a:r>
              <a:rPr lang="en-US" sz="2933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075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HỌC </a:t>
            </a:r>
            <a:r>
              <a:rPr lang="en-GB" dirty="0" smtClean="0">
                <a:solidFill>
                  <a:prstClr val="black"/>
                </a:solidFill>
                <a:hlinkClick r:id="rId18" action="ppaction://hlinksldjump"/>
              </a:rPr>
              <a:t>TIẾP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+ ... = 73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2..... + 34 = 62.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by Shark ♫ Nhạc nhảy party gia đình ♫ Video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13439" y="2279375"/>
            <a:ext cx="7710706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tiết</a:t>
            </a:r>
            <a:endParaRPr lang="en-US" sz="7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9655" y="3380796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5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425744" y="3093493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84995"/>
              <a:chOff x="2567706" y="1602691"/>
              <a:chExt cx="837249" cy="1384995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84995"/>
              <a:chOff x="2567706" y="1602691"/>
              <a:chExt cx="837249" cy="13849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84995"/>
              <a:chOff x="2567706" y="1602691"/>
              <a:chExt cx="837249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84995"/>
              <a:chOff x="2567706" y="1602691"/>
              <a:chExt cx="837249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902543" y="543464"/>
            <a:ext cx="4109404" cy="14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39912" y="2163939"/>
            <a:ext cx="607138" cy="471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667149" y="2103557"/>
            <a:ext cx="166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1789780" y="44082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3998623" y="437631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73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227269" y="44328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90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8488789" y="442667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84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8"/>
            <a:ext cx="3284934" cy="15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1162980" y="228156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798710" y="2143530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2866409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 + 67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 + 18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 + 21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3584714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3577664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3584714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3577664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49085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48776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49085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49085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30725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956015" y="2045301"/>
            <a:ext cx="1946496" cy="535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3434" cy="36576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42" y="0"/>
            <a:ext cx="6300158" cy="365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657601"/>
            <a:ext cx="12192000" cy="3200400"/>
            <a:chOff x="0" y="3657601"/>
            <a:chExt cx="12192000" cy="3200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42" y="3657601"/>
              <a:ext cx="6300158" cy="3200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57601"/>
              <a:ext cx="5693434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5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000" b="1" dirty="0" smtClean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XIN CHÂN THÀNH CẢM ƠN QUÝ THẦY CÔ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8000" b="1" dirty="0" smtClean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VÀ CÁC EM HỌC SINH!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425744" y="3132154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2373758" cy="1384995"/>
              <a:chOff x="2567706" y="1602691"/>
              <a:chExt cx="2373758" cy="1384995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212192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84995"/>
              <a:chOff x="2567706" y="1602691"/>
              <a:chExt cx="837249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</a:t>
                </a:r>
                <a:endPara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3004871-ADAB-4D0A-B01B-7A703509E64B}"/>
                </a:ext>
              </a:extLst>
            </p:cNvPr>
            <p:cNvSpPr txBox="1"/>
            <p:nvPr/>
          </p:nvSpPr>
          <p:spPr>
            <a:xfrm>
              <a:off x="9545016" y="1421167"/>
              <a:ext cx="184731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667149" y="2103557"/>
            <a:ext cx="166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4212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759125" y="1791696"/>
            <a:ext cx="10092905" cy="1363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(CÓ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NHỚ)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VỚI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HAI CHỮ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2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442" y="664234"/>
            <a:ext cx="3544377" cy="2837947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896635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469493" y="556479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=""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031017" y="1035170"/>
            <a:ext cx="337503" cy="3375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87380" y="2083324"/>
            <a:ext cx="429501" cy="263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34219" y="2756009"/>
            <a:ext cx="158871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174278" y="2756009"/>
            <a:ext cx="1874377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097293" y="4832760"/>
            <a:ext cx="1933723" cy="663368"/>
            <a:chOff x="5097293" y="4832760"/>
            <a:chExt cx="1933723" cy="663368"/>
          </a:xfrm>
        </p:grpSpPr>
        <p:sp>
          <p:nvSpPr>
            <p:cNvPr id="36" name="Cloud Callout 35"/>
            <p:cNvSpPr/>
            <p:nvPr/>
          </p:nvSpPr>
          <p:spPr>
            <a:xfrm>
              <a:off x="5097293" y="4832760"/>
              <a:ext cx="1933723" cy="663368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0551" y="4863824"/>
              <a:ext cx="1644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24128" y="2756009"/>
            <a:ext cx="202477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399717" y="4599685"/>
            <a:ext cx="1498031" cy="617611"/>
            <a:chOff x="1399717" y="4599685"/>
            <a:chExt cx="1498031" cy="617611"/>
          </a:xfrm>
        </p:grpSpPr>
        <p:sp>
          <p:nvSpPr>
            <p:cNvPr id="40" name="Cloud Callout 39"/>
            <p:cNvSpPr/>
            <p:nvPr/>
          </p:nvSpPr>
          <p:spPr>
            <a:xfrm>
              <a:off x="1399717" y="4599685"/>
              <a:ext cx="1498031" cy="617611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4247" y="4620996"/>
              <a:ext cx="102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772383" y="3891064"/>
            <a:ext cx="4697110" cy="979625"/>
            <a:chOff x="2772383" y="3891064"/>
            <a:chExt cx="4697110" cy="97962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2772383" y="3891064"/>
              <a:ext cx="4697110" cy="781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36" idx="3"/>
            </p:cNvCxnSpPr>
            <p:nvPr/>
          </p:nvCxnSpPr>
          <p:spPr>
            <a:xfrm flipH="1">
              <a:off x="6064155" y="3909357"/>
              <a:ext cx="1405338" cy="961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7752945" y="3599234"/>
            <a:ext cx="1225690" cy="525762"/>
            <a:chOff x="7752945" y="3599234"/>
            <a:chExt cx="1225690" cy="525762"/>
          </a:xfrm>
        </p:grpSpPr>
        <p:sp>
          <p:nvSpPr>
            <p:cNvPr id="69" name="Rectangle 68"/>
            <p:cNvSpPr/>
            <p:nvPr/>
          </p:nvSpPr>
          <p:spPr>
            <a:xfrm>
              <a:off x="7752945" y="3599234"/>
              <a:ext cx="1128408" cy="52569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073962" y="3601776"/>
              <a:ext cx="904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6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63" grpId="0" animBg="1"/>
      <p:bldP spid="61" grpId="0" animBg="1"/>
      <p:bldP spid="61" grpId="1" animBg="1"/>
      <p:bldP spid="2" grpId="0" animBg="1"/>
      <p:bldP spid="8" grpId="0" animBg="1"/>
      <p:bldP spid="10" grpId="0" animBg="1"/>
      <p:bldP spid="12" grpId="0" animBg="1"/>
      <p:bldP spid="21" grpId="0" animBg="1"/>
      <p:bldP spid="21" grpId="1" animBg="1"/>
      <p:bldP spid="21" grpId="2" animBg="1"/>
      <p:bldP spid="6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8101593" y="59781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8336164" y="68776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8052777" y="1168629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8324647" y="1584128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8227966" y="2398727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8679206" y="245225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8324646" y="2463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6658940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6 cộng 7 bằng 13, viết 3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634871" y="534106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=""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4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0" grpId="0"/>
      <p:bldP spid="55" grpId="0"/>
      <p:bldP spid="56" grpId="0"/>
      <p:bldP spid="59" grpId="0"/>
      <p:bldP spid="60" grpId="0"/>
      <p:bldP spid="62" grpId="0" build="p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425744" y="3093493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84995"/>
              <a:chOff x="2567706" y="1602691"/>
              <a:chExt cx="837249" cy="1384995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84995"/>
              <a:chOff x="2567706" y="1602691"/>
              <a:chExt cx="837249" cy="13849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84995"/>
              <a:chOff x="2567706" y="1602691"/>
              <a:chExt cx="837249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84995"/>
              <a:chOff x="2567706" y="1602691"/>
              <a:chExt cx="837249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902543" y="543464"/>
            <a:ext cx="4109404" cy="14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39912" y="2163939"/>
            <a:ext cx="607138" cy="471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667149" y="2103557"/>
            <a:ext cx="166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8488789" y="442667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413</Words>
  <Application>Microsoft Office PowerPoint</Application>
  <PresentationFormat>Custom</PresentationFormat>
  <Paragraphs>145</Paragraphs>
  <Slides>25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Office Theme</vt:lpstr>
      <vt:lpstr>1_Office Theme</vt:lpstr>
      <vt:lpstr>4_Office Theme</vt:lpstr>
      <vt:lpstr>3_Office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130</cp:revision>
  <dcterms:created xsi:type="dcterms:W3CDTF">2021-06-02T01:34:28Z</dcterms:created>
  <dcterms:modified xsi:type="dcterms:W3CDTF">2024-11-12T20:13:13Z</dcterms:modified>
</cp:coreProperties>
</file>