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60" r:id="rId3"/>
    <p:sldId id="271" r:id="rId4"/>
    <p:sldId id="257" r:id="rId5"/>
    <p:sldId id="261" r:id="rId6"/>
    <p:sldId id="268" r:id="rId7"/>
    <p:sldId id="262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8: QUÝ TRỌNG ĐỒNG TIỀN</a:t>
            </a:r>
          </a:p>
        </p:txBody>
      </p:sp>
    </p:spTree>
    <p:extLst>
      <p:ext uri="{BB962C8B-B14F-4D97-AF65-F5344CB8AC3E}">
        <p14:creationId xmlns:p14="http://schemas.microsoft.com/office/powerpoint/2010/main" val="33224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719" y="250745"/>
            <a:ext cx="336457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9824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62" y="4780184"/>
            <a:ext cx="1878238" cy="20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1088"/>
            <a:ext cx="1892093" cy="17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4114056"/>
            <a:ext cx="3693158" cy="262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114056"/>
            <a:ext cx="5184576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2687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52428" cy="21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1772816"/>
            <a:ext cx="3675337" cy="212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52428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4365104"/>
            <a:ext cx="3675337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198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1"/>
            <a:ext cx="396044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08921"/>
            <a:ext cx="4104457" cy="187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198"/>
            <a:ext cx="3960441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4797151"/>
            <a:ext cx="4392488" cy="1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04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220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20486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7115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971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3771156" cy="18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636912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2448" cy="213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389686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</TotalTime>
  <Words>208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Windows User</cp:lastModifiedBy>
  <cp:revision>23</cp:revision>
  <dcterms:created xsi:type="dcterms:W3CDTF">2022-10-23T15:06:20Z</dcterms:created>
  <dcterms:modified xsi:type="dcterms:W3CDTF">2023-10-26T06:04:29Z</dcterms:modified>
</cp:coreProperties>
</file>