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36"/>
  </p:notesMasterIdLst>
  <p:sldIdLst>
    <p:sldId id="310" r:id="rId3"/>
    <p:sldId id="603" r:id="rId4"/>
    <p:sldId id="604" r:id="rId5"/>
    <p:sldId id="605" r:id="rId6"/>
    <p:sldId id="568" r:id="rId7"/>
    <p:sldId id="584" r:id="rId8"/>
    <p:sldId id="570" r:id="rId9"/>
    <p:sldId id="567" r:id="rId10"/>
    <p:sldId id="606" r:id="rId11"/>
    <p:sldId id="571" r:id="rId12"/>
    <p:sldId id="585" r:id="rId13"/>
    <p:sldId id="607" r:id="rId14"/>
    <p:sldId id="612" r:id="rId15"/>
    <p:sldId id="608" r:id="rId16"/>
    <p:sldId id="611" r:id="rId17"/>
    <p:sldId id="609" r:id="rId18"/>
    <p:sldId id="586" r:id="rId19"/>
    <p:sldId id="616" r:id="rId20"/>
    <p:sldId id="587" r:id="rId21"/>
    <p:sldId id="613" r:id="rId22"/>
    <p:sldId id="590" r:id="rId23"/>
    <p:sldId id="594" r:id="rId24"/>
    <p:sldId id="572" r:id="rId25"/>
    <p:sldId id="595" r:id="rId26"/>
    <p:sldId id="596" r:id="rId27"/>
    <p:sldId id="597" r:id="rId28"/>
    <p:sldId id="599" r:id="rId29"/>
    <p:sldId id="614" r:id="rId30"/>
    <p:sldId id="598" r:id="rId31"/>
    <p:sldId id="593" r:id="rId32"/>
    <p:sldId id="601" r:id="rId33"/>
    <p:sldId id="261" r:id="rId34"/>
    <p:sldId id="615" r:id="rId35"/>
  </p:sldIdLst>
  <p:sldSz cx="9144000" cy="5143500" type="screen16x9"/>
  <p:notesSz cx="6858000" cy="9144000"/>
  <p:embeddedFontLst>
    <p:embeddedFont>
      <p:font typeface="Calibri" pitchFamily="34" charset="0"/>
      <p:regular r:id="rId37"/>
      <p:bold r:id="rId38"/>
      <p:italic r:id="rId39"/>
      <p:boldItalic r:id="rId40"/>
    </p:embeddedFont>
    <p:embeddedFont>
      <p:font typeface="Calibri Light" charset="0"/>
      <p:regular r:id="rId41"/>
      <p:italic r:id="rId42"/>
    </p:embeddedFont>
    <p:embeddedFont>
      <p:font typeface="Quicksand Medium" charset="0"/>
      <p:regular r:id="rId43"/>
    </p:embeddedFont>
    <p:embeddedFont>
      <p:font typeface="Arial-Rounded" charset="0"/>
      <p:regular r:id="rId44"/>
      <p:bold r:id="rId45"/>
    </p:embeddedFont>
    <p:embeddedFont>
      <p:font typeface="Lato"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34"/>
    <a:srgbClr val="8D3A96"/>
    <a:srgbClr val="EB67B6"/>
    <a:srgbClr val="0418AC"/>
    <a:srgbClr val="FFD1FF"/>
    <a:srgbClr val="E80888"/>
    <a:srgbClr val="D50D8E"/>
    <a:srgbClr val="F446B6"/>
    <a:srgbClr val="009242"/>
    <a:srgbClr val="FEE7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58" autoAdjust="0"/>
    <p:restoredTop sz="95552" autoAdjust="0"/>
  </p:normalViewPr>
  <p:slideViewPr>
    <p:cSldViewPr snapToGrid="0">
      <p:cViewPr varScale="1">
        <p:scale>
          <a:sx n="89" d="100"/>
          <a:sy n="89" d="100"/>
        </p:scale>
        <p:origin x="-618"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608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1778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1134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10/27/2021</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10/27/2021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10/27/2021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10/27/2021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10/27/2021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10/27/2021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88879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10/27/2021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10/27/2021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10/27/2021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10/27/2021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10/27/2021</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10/27/2021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4.wav"/><Relationship Id="rId1" Type="http://schemas.openxmlformats.org/officeDocument/2006/relationships/slideLayout" Target="../slideLayouts/slideLayout11.xml"/><Relationship Id="rId4" Type="http://schemas.openxmlformats.org/officeDocument/2006/relationships/audio" Target="../media/audio4.wav"/></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5.wav"/><Relationship Id="rId1" Type="http://schemas.openxmlformats.org/officeDocument/2006/relationships/slideLayout" Target="../slideLayouts/slideLayout11.xml"/><Relationship Id="rId4" Type="http://schemas.openxmlformats.org/officeDocument/2006/relationships/audio" Target="../media/audio5.wav"/></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0.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3.png"/><Relationship Id="rId7" Type="http://schemas.openxmlformats.org/officeDocument/2006/relationships/image" Target="../media/image19.png"/><Relationship Id="rId17"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20.png"/><Relationship Id="rId10" Type="http://schemas.microsoft.com/office/2007/relationships/hdphoto" Target="../media/hdphoto8.wdp"/><Relationship Id="rId4" Type="http://schemas.microsoft.com/office/2007/relationships/hdphoto" Target="../media/hdphoto4.wdp"/><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11.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11.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3.png"/><Relationship Id="rId7" Type="http://schemas.openxmlformats.org/officeDocument/2006/relationships/image" Target="../media/image24.png"/><Relationship Id="rId17"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20.png"/><Relationship Id="rId10" Type="http://schemas.microsoft.com/office/2007/relationships/hdphoto" Target="../media/hdphoto12.wdp"/><Relationship Id="rId4" Type="http://schemas.microsoft.com/office/2007/relationships/hdphoto" Target="../media/hdphoto4.wdp"/><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5.wav"/><Relationship Id="rId1" Type="http://schemas.openxmlformats.org/officeDocument/2006/relationships/slideLayout" Target="../slideLayouts/slideLayout11.xml"/><Relationship Id="rId4" Type="http://schemas.openxmlformats.org/officeDocument/2006/relationships/audio" Target="../media/audio5.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1.xml"/><Relationship Id="rId5" Type="http://schemas.openxmlformats.org/officeDocument/2006/relationships/image" Target="../media/image5.gif"/><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7.wav"/><Relationship Id="rId7" Type="http://schemas.microsoft.com/office/2007/relationships/hdphoto" Target="../media/hdphoto14.wdp"/><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9.png"/><Relationship Id="rId5" Type="http://schemas.microsoft.com/office/2007/relationships/hdphoto" Target="../media/hdphoto13.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5.wav"/><Relationship Id="rId1" Type="http://schemas.openxmlformats.org/officeDocument/2006/relationships/slideLayout" Target="../slideLayouts/slideLayout11.xml"/><Relationship Id="rId4" Type="http://schemas.openxmlformats.org/officeDocument/2006/relationships/audio" Target="../media/audio5.wav"/></Relationships>
</file>

<file path=ppt/slides/_rels/slide23.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0.png"/><Relationship Id="rId7" Type="http://schemas.openxmlformats.org/officeDocument/2006/relationships/image" Target="../media/image32.png"/><Relationship Id="rId12" Type="http://schemas.microsoft.com/office/2007/relationships/hdphoto" Target="../media/hdphoto4.wdp"/><Relationship Id="rId2" Type="http://schemas.openxmlformats.org/officeDocument/2006/relationships/audio" Target="../media/audio4.wav"/><Relationship Id="rId1" Type="http://schemas.openxmlformats.org/officeDocument/2006/relationships/slideLayout" Target="../slideLayouts/slideLayout11.xml"/><Relationship Id="rId6" Type="http://schemas.microsoft.com/office/2007/relationships/hdphoto" Target="../media/hdphoto16.wdp"/><Relationship Id="rId11" Type="http://schemas.openxmlformats.org/officeDocument/2006/relationships/image" Target="../media/image13.png"/><Relationship Id="rId5" Type="http://schemas.openxmlformats.org/officeDocument/2006/relationships/image" Target="../media/image31.png"/><Relationship Id="rId10" Type="http://schemas.microsoft.com/office/2007/relationships/hdphoto" Target="../media/hdphoto3.wdp"/><Relationship Id="rId4" Type="http://schemas.microsoft.com/office/2007/relationships/hdphoto" Target="../media/hdphoto15.wdp"/><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5.wav"/><Relationship Id="rId7" Type="http://schemas.microsoft.com/office/2007/relationships/hdphoto" Target="../media/hdphoto16.wdp"/><Relationship Id="rId12"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1.png"/><Relationship Id="rId11" Type="http://schemas.microsoft.com/office/2007/relationships/hdphoto" Target="../media/hdphoto1.wdp"/><Relationship Id="rId5" Type="http://schemas.openxmlformats.org/officeDocument/2006/relationships/audio" Target="../media/audio9.wav"/><Relationship Id="rId10" Type="http://schemas.openxmlformats.org/officeDocument/2006/relationships/image" Target="../media/image4.png"/><Relationship Id="rId4" Type="http://schemas.openxmlformats.org/officeDocument/2006/relationships/audio" Target="../media/audio8.wav"/><Relationship Id="rId9" Type="http://schemas.microsoft.com/office/2007/relationships/hdphoto" Target="../media/hdphoto17.wdp"/></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4.png"/><Relationship Id="rId2" Type="http://schemas.openxmlformats.org/officeDocument/2006/relationships/audio" Target="../media/audio5.wav"/><Relationship Id="rId1" Type="http://schemas.openxmlformats.org/officeDocument/2006/relationships/slideLayout" Target="../slideLayouts/slideLayout11.xml"/><Relationship Id="rId6" Type="http://schemas.microsoft.com/office/2007/relationships/hdphoto" Target="../media/hdphoto17.wdp"/><Relationship Id="rId5" Type="http://schemas.openxmlformats.org/officeDocument/2006/relationships/image" Target="../media/image32.png"/><Relationship Id="rId4" Type="http://schemas.microsoft.com/office/2007/relationships/hdphoto" Target="../media/hdphoto16.wdp"/><Relationship Id="rId9" Type="http://schemas.openxmlformats.org/officeDocument/2006/relationships/audio" Target="../media/audio5.wav"/></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4.png"/><Relationship Id="rId2" Type="http://schemas.openxmlformats.org/officeDocument/2006/relationships/audio" Target="../media/audio5.wav"/><Relationship Id="rId1" Type="http://schemas.openxmlformats.org/officeDocument/2006/relationships/slideLayout" Target="../slideLayouts/slideLayout11.xml"/><Relationship Id="rId6" Type="http://schemas.microsoft.com/office/2007/relationships/hdphoto" Target="../media/hdphoto17.wdp"/><Relationship Id="rId5" Type="http://schemas.openxmlformats.org/officeDocument/2006/relationships/image" Target="../media/image32.png"/><Relationship Id="rId4" Type="http://schemas.microsoft.com/office/2007/relationships/hdphoto" Target="../media/hdphoto16.wdp"/><Relationship Id="rId9" Type="http://schemas.openxmlformats.org/officeDocument/2006/relationships/audio" Target="../media/audio5.wav"/></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 Id="rId5" Type="http://schemas.microsoft.com/office/2007/relationships/hdphoto" Target="../media/hdphoto18.wdp"/><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g"/><Relationship Id="rId1" Type="http://schemas.openxmlformats.org/officeDocument/2006/relationships/slideLayout" Target="../slideLayouts/slideLayout11.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38.png"/><Relationship Id="rId11" Type="http://schemas.microsoft.com/office/2007/relationships/hdphoto" Target="../media/hdphoto22.wdp"/><Relationship Id="rId5" Type="http://schemas.microsoft.com/office/2007/relationships/hdphoto" Target="../media/hdphoto20.wdp"/><Relationship Id="rId10" Type="http://schemas.openxmlformats.org/officeDocument/2006/relationships/image" Target="../media/image39.png"/><Relationship Id="rId4" Type="http://schemas.openxmlformats.org/officeDocument/2006/relationships/image" Target="../media/image37.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40.jpeg"/><Relationship Id="rId7" Type="http://schemas.microsoft.com/office/2007/relationships/hdphoto" Target="../media/hdphoto22.wdp"/><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39.png"/><Relationship Id="rId5" Type="http://schemas.microsoft.com/office/2007/relationships/hdphoto" Target="../media/hdphoto23.wdp"/><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5.gif"/><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11.xml"/><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6.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Box 2"/>
          <p:cNvSpPr txBox="1"/>
          <p:nvPr/>
        </p:nvSpPr>
        <p:spPr>
          <a:xfrm>
            <a:off x="1422400" y="670560"/>
            <a:ext cx="6360160" cy="523220"/>
          </a:xfrm>
          <a:prstGeom prst="rect">
            <a:avLst/>
          </a:prstGeom>
          <a:solidFill>
            <a:schemeClr val="accent6">
              <a:lumMod val="20000"/>
              <a:lumOff val="80000"/>
            </a:schemeClr>
          </a:solidFill>
          <a:ln>
            <a:solidFill>
              <a:schemeClr val="accent1"/>
            </a:solidFill>
          </a:ln>
        </p:spPr>
        <p:txBody>
          <a:bodyPr wrap="square" rtlCol="0">
            <a:spAutoFit/>
          </a:bodyPr>
          <a:lstStyle/>
          <a:p>
            <a:r>
              <a:rPr lang="en-US" sz="2800" dirty="0" smtClean="0">
                <a:solidFill>
                  <a:srgbClr val="0070C0"/>
                </a:solidFill>
                <a:latin typeface="Times New Roman" pitchFamily="18" charset="0"/>
                <a:cs typeface="Times New Roman" pitchFamily="18" charset="0"/>
              </a:rPr>
              <a:t>KẾT NỐI TRI THỨC VỚI CUỘC SỐNG</a:t>
            </a:r>
            <a:endParaRPr lang="en-US" sz="2800" dirty="0">
              <a:solidFill>
                <a:srgbClr val="0070C0"/>
              </a:solidFill>
              <a:latin typeface="Times New Roman" pitchFamily="18" charset="0"/>
              <a:cs typeface="Times New Roman" pitchFamily="18" charset="0"/>
            </a:endParaRPr>
          </a:p>
        </p:txBody>
      </p:sp>
      <p:sp>
        <p:nvSpPr>
          <p:cNvPr id="4" name="TextBox 3"/>
          <p:cNvSpPr txBox="1"/>
          <p:nvPr/>
        </p:nvSpPr>
        <p:spPr>
          <a:xfrm>
            <a:off x="3442524" y="1434812"/>
            <a:ext cx="2258952" cy="584775"/>
          </a:xfrm>
          <a:prstGeom prst="rect">
            <a:avLst/>
          </a:prstGeom>
          <a:solidFill>
            <a:srgbClr val="FEE7EF"/>
          </a:solidFill>
          <a:ln>
            <a:solidFill>
              <a:srgbClr val="7030A0"/>
            </a:solidFill>
          </a:ln>
        </p:spPr>
        <p:txBody>
          <a:bodyPr wrap="none" rtlCol="0">
            <a:spAutoFit/>
          </a:bodyPr>
          <a:lstStyle/>
          <a:p>
            <a:r>
              <a:rPr lang="en-US" sz="3200" dirty="0" err="1" smtClean="0">
                <a:solidFill>
                  <a:srgbClr val="FF0000"/>
                </a:solidFill>
                <a:latin typeface="Times New Roman" pitchFamily="18" charset="0"/>
                <a:cs typeface="Times New Roman" pitchFamily="18" charset="0"/>
              </a:rPr>
              <a:t>Tiếng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Việt</a:t>
            </a:r>
            <a:r>
              <a:rPr lang="en-US" sz="3200" dirty="0" smtClean="0">
                <a:solidFill>
                  <a:srgbClr val="FF0000"/>
                </a:solidFill>
                <a:latin typeface="Times New Roman" pitchFamily="18" charset="0"/>
                <a:cs typeface="Times New Roman" pitchFamily="18" charset="0"/>
              </a:rPr>
              <a:t> </a:t>
            </a:r>
            <a:r>
              <a:rPr lang="vi-VN" sz="3200" dirty="0" smtClean="0">
                <a:solidFill>
                  <a:srgbClr val="FF0000"/>
                </a:solidFill>
                <a:latin typeface="Times New Roman" pitchFamily="18" charset="0"/>
                <a:cs typeface="Times New Roman" pitchFamily="18" charset="0"/>
              </a:rPr>
              <a:t>2</a:t>
            </a:r>
            <a:endParaRPr lang="en-US" sz="3200" dirty="0">
              <a:solidFill>
                <a:srgbClr val="FF0000"/>
              </a:solidFill>
              <a:latin typeface="Times New Roman" pitchFamily="18" charset="0"/>
              <a:cs typeface="Times New Roman" pitchFamily="18" charset="0"/>
            </a:endParaRPr>
          </a:p>
        </p:txBody>
      </p:sp>
      <p:sp>
        <p:nvSpPr>
          <p:cNvPr id="5" name="TextBox 4"/>
          <p:cNvSpPr txBox="1"/>
          <p:nvPr/>
        </p:nvSpPr>
        <p:spPr>
          <a:xfrm>
            <a:off x="2521598" y="2368550"/>
            <a:ext cx="4100803" cy="707886"/>
          </a:xfrm>
          <a:prstGeom prst="rect">
            <a:avLst/>
          </a:prstGeom>
          <a:solidFill>
            <a:srgbClr val="FFFF99"/>
          </a:solidFill>
          <a:ln w="28575">
            <a:solidFill>
              <a:srgbClr val="00B050"/>
            </a:solidFill>
          </a:ln>
        </p:spPr>
        <p:txBody>
          <a:bodyPr wrap="none" rtlCol="0">
            <a:spAutoFit/>
          </a:bodyPr>
          <a:lstStyle/>
          <a:p>
            <a:r>
              <a:rPr lang="en-US" sz="4000" dirty="0" err="1" smtClean="0">
                <a:solidFill>
                  <a:srgbClr val="FF0000"/>
                </a:solidFill>
                <a:latin typeface="Times New Roman" pitchFamily="18" charset="0"/>
                <a:cs typeface="Times New Roman" pitchFamily="18" charset="0"/>
              </a:rPr>
              <a:t>GV:Vũ</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Thị</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Tuyển</a:t>
            </a:r>
            <a:r>
              <a:rPr lang="en-US" sz="4000" dirty="0" smtClean="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47103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70337"/>
            <a:ext cx="9144000" cy="5132868"/>
            <a:chOff x="0" y="-138500"/>
            <a:chExt cx="9144000" cy="52713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77456" y="524479"/>
            <a:ext cx="8547965" cy="4604337"/>
          </a:xfrm>
          <a:prstGeom prst="rect">
            <a:avLst/>
          </a:prstGeom>
          <a:noFill/>
        </p:spPr>
        <p:txBody>
          <a:bodyPr wrap="square" rtlCol="0">
            <a:spAutoFit/>
          </a:bodyPr>
          <a:lstStyle/>
          <a:p>
            <a:pPr>
              <a:lnSpc>
                <a:spcPct val="90000"/>
              </a:lnSpc>
              <a:spcBef>
                <a:spcPts val="600"/>
              </a:spcBef>
              <a:spcAft>
                <a:spcPts val="600"/>
              </a:spcAft>
            </a:pPr>
            <a:r>
              <a:rPr lang="en-US" sz="2100" dirty="0" smtClean="0"/>
              <a:t>   </a:t>
            </a:r>
            <a:r>
              <a:rPr lang="en-US" sz="2100" dirty="0" err="1" smtClean="0"/>
              <a:t>Ngày</a:t>
            </a:r>
            <a:r>
              <a:rPr lang="en-US" sz="2100" dirty="0" smtClean="0"/>
              <a:t> </a:t>
            </a:r>
            <a:r>
              <a:rPr lang="en-US" sz="2100" dirty="0" err="1" smtClean="0"/>
              <a:t>khai</a:t>
            </a:r>
            <a:r>
              <a:rPr lang="en-US" sz="2100" dirty="0" smtClean="0"/>
              <a:t> </a:t>
            </a:r>
            <a:r>
              <a:rPr lang="en-US" sz="2100" dirty="0" err="1" smtClean="0"/>
              <a:t>trường</a:t>
            </a:r>
            <a:r>
              <a:rPr lang="en-US" sz="2100" dirty="0" smtClean="0"/>
              <a:t> </a:t>
            </a:r>
            <a:r>
              <a:rPr lang="en-US" sz="2100" dirty="0" err="1" smtClean="0"/>
              <a:t>đã</a:t>
            </a:r>
            <a:r>
              <a:rPr lang="en-US" sz="2100" dirty="0" smtClean="0"/>
              <a:t> </a:t>
            </a:r>
            <a:r>
              <a:rPr lang="en-US" sz="2100" dirty="0" err="1" smtClean="0"/>
              <a:t>đến</a:t>
            </a:r>
            <a:r>
              <a:rPr lang="en-US" sz="2100" dirty="0" smtClean="0"/>
              <a:t>.</a:t>
            </a:r>
          </a:p>
          <a:p>
            <a:pPr>
              <a:lnSpc>
                <a:spcPct val="90000"/>
              </a:lnSpc>
              <a:spcBef>
                <a:spcPts val="600"/>
              </a:spcBef>
              <a:spcAft>
                <a:spcPts val="600"/>
              </a:spcAft>
            </a:pPr>
            <a:r>
              <a:rPr lang="en-US" sz="2100" dirty="0" smtClean="0"/>
              <a:t>   </a:t>
            </a:r>
            <a:r>
              <a:rPr lang="en-US" sz="2100" dirty="0" err="1" smtClean="0"/>
              <a:t>Sáng</a:t>
            </a:r>
            <a:r>
              <a:rPr lang="en-US" sz="2100" dirty="0" smtClean="0"/>
              <a:t> </a:t>
            </a:r>
            <a:r>
              <a:rPr lang="en-US" sz="2100" dirty="0" err="1" smtClean="0"/>
              <a:t>sớm</a:t>
            </a:r>
            <a:r>
              <a:rPr lang="en-US" sz="2100" dirty="0" smtClean="0"/>
              <a:t>, </a:t>
            </a:r>
            <a:r>
              <a:rPr lang="en-US" sz="2100" dirty="0" err="1" smtClean="0"/>
              <a:t>mẹ</a:t>
            </a:r>
            <a:r>
              <a:rPr lang="en-US" sz="2100" dirty="0" smtClean="0"/>
              <a:t> </a:t>
            </a:r>
            <a:r>
              <a:rPr lang="en-US" sz="2100" dirty="0" err="1" smtClean="0"/>
              <a:t>mới</a:t>
            </a:r>
            <a:r>
              <a:rPr lang="en-US" sz="2100" dirty="0" smtClean="0"/>
              <a:t> </a:t>
            </a:r>
            <a:r>
              <a:rPr lang="en-US" sz="2100" dirty="0" err="1" smtClean="0"/>
              <a:t>gọi</a:t>
            </a:r>
            <a:r>
              <a:rPr lang="en-US" sz="2100" dirty="0" smtClean="0"/>
              <a:t> </a:t>
            </a:r>
            <a:r>
              <a:rPr lang="en-US" sz="2100" dirty="0" err="1" smtClean="0"/>
              <a:t>một</a:t>
            </a:r>
            <a:r>
              <a:rPr lang="en-US" sz="2100" dirty="0" smtClean="0"/>
              <a:t> </a:t>
            </a:r>
            <a:r>
              <a:rPr lang="en-US" sz="2100" dirty="0" err="1" smtClean="0"/>
              <a:t>câu</a:t>
            </a:r>
            <a:r>
              <a:rPr lang="en-US" sz="2100" dirty="0" smtClean="0"/>
              <a:t> </a:t>
            </a:r>
            <a:r>
              <a:rPr lang="en-US" sz="2100" dirty="0" err="1" smtClean="0"/>
              <a:t>mà</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vùng</a:t>
            </a:r>
            <a:r>
              <a:rPr lang="en-US" sz="2100" dirty="0" smtClean="0"/>
              <a:t> </a:t>
            </a:r>
            <a:r>
              <a:rPr lang="en-US" sz="2100" dirty="0" err="1" smtClean="0"/>
              <a:t>dậy</a:t>
            </a:r>
            <a:r>
              <a:rPr lang="en-US" sz="2100" dirty="0" smtClean="0"/>
              <a:t>, </a:t>
            </a:r>
            <a:r>
              <a:rPr lang="en-US" sz="2100" dirty="0" err="1" smtClean="0"/>
              <a:t>khác</a:t>
            </a:r>
            <a:r>
              <a:rPr lang="en-US" sz="2100" dirty="0" smtClean="0"/>
              <a:t> </a:t>
            </a:r>
            <a:r>
              <a:rPr lang="en-US" sz="2100" dirty="0" err="1" smtClean="0"/>
              <a:t>hẳn</a:t>
            </a:r>
            <a:r>
              <a:rPr lang="en-US" sz="2100" dirty="0" smtClean="0"/>
              <a:t> </a:t>
            </a:r>
            <a:r>
              <a:rPr lang="en-US" sz="2100" dirty="0" err="1" smtClean="0"/>
              <a:t>mọi</a:t>
            </a:r>
            <a:r>
              <a:rPr lang="en-US" sz="2100" dirty="0" smtClean="0"/>
              <a:t> </a:t>
            </a:r>
            <a:r>
              <a:rPr lang="en-US" sz="2100" dirty="0" err="1" smtClean="0"/>
              <a:t>ngày</a:t>
            </a:r>
            <a:r>
              <a:rPr lang="en-US" sz="2100" dirty="0" smtClean="0"/>
              <a:t>. </a:t>
            </a:r>
            <a:r>
              <a:rPr lang="en-US" sz="2100" dirty="0" err="1" smtClean="0"/>
              <a:t>Loáng</a:t>
            </a:r>
            <a:r>
              <a:rPr lang="en-US" sz="2100" dirty="0" smtClean="0"/>
              <a:t> </a:t>
            </a:r>
            <a:r>
              <a:rPr lang="en-US" sz="2100" dirty="0" err="1" smtClean="0"/>
              <a:t>một</a:t>
            </a:r>
            <a:r>
              <a:rPr lang="en-US" sz="2100" dirty="0" smtClean="0"/>
              <a:t> </a:t>
            </a:r>
            <a:r>
              <a:rPr lang="en-US" sz="2100" dirty="0" err="1" smtClean="0"/>
              <a:t>cái</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chuẩn</a:t>
            </a:r>
            <a:r>
              <a:rPr lang="en-US" sz="2100" dirty="0" smtClean="0"/>
              <a:t> </a:t>
            </a:r>
            <a:r>
              <a:rPr lang="en-US" sz="2100" dirty="0" err="1" smtClean="0"/>
              <a:t>bị</a:t>
            </a:r>
            <a:r>
              <a:rPr lang="en-US" sz="2100" dirty="0" smtClean="0"/>
              <a:t> </a:t>
            </a:r>
            <a:r>
              <a:rPr lang="en-US" sz="2100" dirty="0" err="1" smtClean="0"/>
              <a:t>xong</a:t>
            </a:r>
            <a:r>
              <a:rPr lang="en-US" sz="2100" dirty="0" smtClean="0"/>
              <a:t> </a:t>
            </a:r>
            <a:r>
              <a:rPr lang="en-US" sz="2100" dirty="0" err="1" smtClean="0"/>
              <a:t>mọi</a:t>
            </a:r>
            <a:r>
              <a:rPr lang="en-US" sz="2100" dirty="0" smtClean="0"/>
              <a:t> </a:t>
            </a:r>
            <a:r>
              <a:rPr lang="en-US" sz="2100" dirty="0" err="1" smtClean="0"/>
              <a:t>thứ</a:t>
            </a:r>
            <a:r>
              <a:rPr lang="en-US" sz="2100" dirty="0" smtClean="0"/>
              <a:t>. </a:t>
            </a:r>
            <a:r>
              <a:rPr lang="en-US" sz="2100" dirty="0" err="1" smtClean="0"/>
              <a:t>Bố</a:t>
            </a:r>
            <a:r>
              <a:rPr lang="en-US" sz="2100" dirty="0" smtClean="0"/>
              <a:t> </a:t>
            </a:r>
            <a:r>
              <a:rPr lang="en-US" sz="2100" dirty="0" err="1" smtClean="0"/>
              <a:t>ngạc</a:t>
            </a:r>
            <a:r>
              <a:rPr lang="en-US" sz="2100" dirty="0" smtClean="0"/>
              <a:t> </a:t>
            </a:r>
            <a:r>
              <a:rPr lang="en-US" sz="2100" dirty="0" err="1" smtClean="0"/>
              <a:t>nhiên</a:t>
            </a:r>
            <a:r>
              <a:rPr lang="en-US" sz="2100" dirty="0" smtClean="0"/>
              <a:t> </a:t>
            </a:r>
            <a:r>
              <a:rPr lang="en-US" sz="2100" dirty="0" err="1" smtClean="0"/>
              <a:t>nhìn</a:t>
            </a:r>
            <a:r>
              <a:rPr lang="en-US" sz="2100" dirty="0" smtClean="0"/>
              <a:t> </a:t>
            </a:r>
            <a:r>
              <a:rPr lang="en-US" sz="2100" dirty="0" err="1" smtClean="0"/>
              <a:t>tôi</a:t>
            </a:r>
            <a:r>
              <a:rPr lang="en-US" sz="2100" dirty="0" smtClean="0"/>
              <a:t>, </a:t>
            </a:r>
            <a:r>
              <a:rPr lang="en-US" sz="2100" dirty="0" err="1" smtClean="0"/>
              <a:t>còn</a:t>
            </a:r>
            <a:r>
              <a:rPr lang="en-US" sz="2100" dirty="0" smtClean="0"/>
              <a:t> </a:t>
            </a:r>
            <a:r>
              <a:rPr lang="en-US" sz="2100" dirty="0" err="1" smtClean="0"/>
              <a:t>mẹ</a:t>
            </a:r>
            <a:r>
              <a:rPr lang="en-US" sz="2100" dirty="0" smtClean="0"/>
              <a:t> </a:t>
            </a:r>
            <a:r>
              <a:rPr lang="en-US" sz="2100" dirty="0" err="1" smtClean="0"/>
              <a:t>cười</a:t>
            </a:r>
            <a:r>
              <a:rPr lang="en-US" sz="2100" dirty="0" smtClean="0"/>
              <a:t> </a:t>
            </a:r>
            <a:r>
              <a:rPr lang="en-US" sz="2100" dirty="0" err="1" smtClean="0"/>
              <a:t>tủm</a:t>
            </a:r>
            <a:r>
              <a:rPr lang="en-US" sz="2100" dirty="0" smtClean="0"/>
              <a:t> </a:t>
            </a:r>
            <a:r>
              <a:rPr lang="en-US" sz="2100" dirty="0" err="1" smtClean="0"/>
              <a:t>tỉm</a:t>
            </a:r>
            <a:r>
              <a:rPr lang="en-US" sz="2100" dirty="0" smtClean="0"/>
              <a:t>. </a:t>
            </a:r>
            <a:r>
              <a:rPr lang="en-US" sz="2100" dirty="0" err="1" smtClean="0"/>
              <a:t>Tôi</a:t>
            </a:r>
            <a:r>
              <a:rPr lang="en-US" sz="2100" dirty="0" smtClean="0"/>
              <a:t> </a:t>
            </a:r>
            <a:r>
              <a:rPr lang="en-US" sz="2100" dirty="0" err="1" smtClean="0"/>
              <a:t>rối</a:t>
            </a:r>
            <a:r>
              <a:rPr lang="en-US" sz="2100" dirty="0" smtClean="0"/>
              <a:t> </a:t>
            </a:r>
            <a:r>
              <a:rPr lang="en-US" sz="2100" dirty="0" err="1" smtClean="0"/>
              <a:t>rít</a:t>
            </a:r>
            <a:r>
              <a:rPr lang="en-US" sz="2100" dirty="0" smtClean="0"/>
              <a:t>: “Con </a:t>
            </a:r>
            <a:r>
              <a:rPr lang="en-US" sz="2100" dirty="0" err="1" smtClean="0"/>
              <a:t>muốn</a:t>
            </a:r>
            <a:r>
              <a:rPr lang="en-US" sz="2100" dirty="0" smtClean="0"/>
              <a:t> </a:t>
            </a:r>
            <a:r>
              <a:rPr lang="en-US" sz="2100" dirty="0" err="1" smtClean="0"/>
              <a:t>đến</a:t>
            </a:r>
            <a:r>
              <a:rPr lang="en-US" sz="2100" dirty="0" smtClean="0"/>
              <a:t> </a:t>
            </a:r>
            <a:r>
              <a:rPr lang="en-US" sz="2100" dirty="0" err="1" smtClean="0"/>
              <a:t>sớm</a:t>
            </a:r>
            <a:r>
              <a:rPr lang="en-US" sz="2100" dirty="0" smtClean="0"/>
              <a:t> </a:t>
            </a:r>
            <a:r>
              <a:rPr lang="en-US" sz="2100" dirty="0" err="1" smtClean="0"/>
              <a:t>nhất</a:t>
            </a:r>
            <a:r>
              <a:rPr lang="en-US" sz="2100" dirty="0" smtClean="0"/>
              <a:t> </a:t>
            </a:r>
            <a:r>
              <a:rPr lang="en-US" sz="2100" dirty="0" err="1" smtClean="0"/>
              <a:t>lớp</a:t>
            </a:r>
            <a:r>
              <a:rPr lang="en-US" sz="2100" dirty="0" smtClean="0"/>
              <a:t>.”</a:t>
            </a:r>
          </a:p>
          <a:p>
            <a:pPr>
              <a:spcBef>
                <a:spcPts val="600"/>
              </a:spcBef>
              <a:spcAft>
                <a:spcPts val="600"/>
              </a:spcAft>
            </a:pPr>
            <a:r>
              <a:rPr lang="en-US" sz="2100" dirty="0"/>
              <a:t> </a:t>
            </a:r>
            <a:r>
              <a:rPr lang="en-US" sz="2100" dirty="0" smtClean="0"/>
              <a:t>  </a:t>
            </a:r>
            <a:r>
              <a:rPr lang="en-US" sz="2100" dirty="0" err="1" smtClean="0"/>
              <a:t>Tôi</a:t>
            </a:r>
            <a:r>
              <a:rPr lang="en-US" sz="2100" dirty="0" smtClean="0"/>
              <a:t> </a:t>
            </a:r>
            <a:r>
              <a:rPr lang="en-US" sz="2100" dirty="0" err="1" smtClean="0"/>
              <a:t>háo</a:t>
            </a:r>
            <a:r>
              <a:rPr lang="en-US" sz="2100" dirty="0" smtClean="0"/>
              <a:t> </a:t>
            </a:r>
            <a:r>
              <a:rPr lang="en-US" sz="2100" dirty="0" err="1" smtClean="0"/>
              <a:t>hức</a:t>
            </a:r>
            <a:r>
              <a:rPr lang="en-US" sz="2100" dirty="0" smtClean="0"/>
              <a:t> </a:t>
            </a:r>
            <a:r>
              <a:rPr lang="en-US" sz="2100" dirty="0" err="1" smtClean="0"/>
              <a:t>tưởng</a:t>
            </a:r>
            <a:r>
              <a:rPr lang="en-US" sz="2100" dirty="0" smtClean="0"/>
              <a:t> </a:t>
            </a:r>
            <a:r>
              <a:rPr lang="en-US" sz="2100" dirty="0" err="1" smtClean="0"/>
              <a:t>tượng</a:t>
            </a:r>
            <a:r>
              <a:rPr lang="en-US" sz="2100" dirty="0" smtClean="0"/>
              <a:t> </a:t>
            </a:r>
            <a:r>
              <a:rPr lang="en-US" sz="2100" dirty="0" err="1" smtClean="0"/>
              <a:t>ra</a:t>
            </a:r>
            <a:r>
              <a:rPr lang="en-US" sz="2100" dirty="0" smtClean="0"/>
              <a:t> </a:t>
            </a:r>
            <a:r>
              <a:rPr lang="en-US" sz="2100" dirty="0" err="1" smtClean="0"/>
              <a:t>cảnh</a:t>
            </a:r>
            <a:r>
              <a:rPr lang="en-US" sz="2100" dirty="0" smtClean="0"/>
              <a:t> </a:t>
            </a:r>
            <a:r>
              <a:rPr lang="en-US" sz="2100" dirty="0" err="1" smtClean="0"/>
              <a:t>mình</a:t>
            </a:r>
            <a:r>
              <a:rPr lang="en-US" sz="2100" dirty="0" smtClean="0"/>
              <a:t> </a:t>
            </a:r>
            <a:r>
              <a:rPr lang="en-US" sz="2100" dirty="0" err="1" smtClean="0"/>
              <a:t>đến</a:t>
            </a:r>
            <a:r>
              <a:rPr lang="en-US" sz="2100" dirty="0" smtClean="0"/>
              <a:t> </a:t>
            </a:r>
            <a:r>
              <a:rPr lang="en-US" sz="2100" dirty="0" err="1" smtClean="0"/>
              <a:t>đầu</a:t>
            </a:r>
            <a:r>
              <a:rPr lang="en-US" sz="2100" dirty="0" smtClean="0"/>
              <a:t> </a:t>
            </a:r>
            <a:r>
              <a:rPr lang="en-US" sz="2100" dirty="0" err="1" smtClean="0"/>
              <a:t>tiên</a:t>
            </a:r>
            <a:r>
              <a:rPr lang="en-US" sz="2100" dirty="0" smtClean="0"/>
              <a:t>, </a:t>
            </a:r>
            <a:r>
              <a:rPr lang="en-US" sz="2100" dirty="0" err="1" smtClean="0"/>
              <a:t>cất</a:t>
            </a:r>
            <a:r>
              <a:rPr lang="en-US" sz="2100" dirty="0" smtClean="0"/>
              <a:t> </a:t>
            </a:r>
            <a:r>
              <a:rPr lang="en-US" sz="2100" dirty="0" err="1" smtClean="0"/>
              <a:t>tiếng</a:t>
            </a:r>
            <a:r>
              <a:rPr lang="en-US" sz="2100" dirty="0" smtClean="0"/>
              <a:t> </a:t>
            </a:r>
            <a:r>
              <a:rPr lang="en-US" sz="2100" dirty="0" err="1" smtClean="0"/>
              <a:t>chào</a:t>
            </a:r>
            <a:r>
              <a:rPr lang="en-US" sz="2100" dirty="0" smtClean="0"/>
              <a:t> </a:t>
            </a:r>
            <a:r>
              <a:rPr lang="en-US" sz="2100" dirty="0" err="1" smtClean="0"/>
              <a:t>thật</a:t>
            </a:r>
            <a:r>
              <a:rPr lang="en-US" sz="2100" dirty="0" smtClean="0"/>
              <a:t> to </a:t>
            </a:r>
            <a:r>
              <a:rPr lang="en-US" sz="2100" dirty="0" err="1" smtClean="0"/>
              <a:t>những</a:t>
            </a:r>
            <a:r>
              <a:rPr lang="en-US" sz="2100" dirty="0" smtClean="0"/>
              <a:t> </a:t>
            </a:r>
            <a:r>
              <a:rPr lang="en-US" sz="2100" dirty="0" err="1" smtClean="0"/>
              <a:t>bạn</a:t>
            </a:r>
            <a:r>
              <a:rPr lang="en-US" sz="2100" dirty="0" smtClean="0"/>
              <a:t> </a:t>
            </a:r>
            <a:r>
              <a:rPr lang="en-US" sz="2100" dirty="0" err="1" smtClean="0"/>
              <a:t>đến</a:t>
            </a:r>
            <a:r>
              <a:rPr lang="en-US" sz="2100" dirty="0" smtClean="0"/>
              <a:t> </a:t>
            </a:r>
            <a:r>
              <a:rPr lang="en-US" sz="2100" dirty="0" err="1" smtClean="0"/>
              <a:t>sau</a:t>
            </a:r>
            <a:r>
              <a:rPr lang="en-US" sz="2100" dirty="0" smtClean="0"/>
              <a:t>. </a:t>
            </a:r>
            <a:r>
              <a:rPr lang="en-US" sz="2100" dirty="0" err="1" smtClean="0"/>
              <a:t>Nhưng</a:t>
            </a:r>
            <a:r>
              <a:rPr lang="en-US" sz="2100" dirty="0" smtClean="0"/>
              <a:t> </a:t>
            </a:r>
            <a:r>
              <a:rPr lang="en-US" sz="2100" dirty="0" err="1" smtClean="0"/>
              <a:t>vừa</a:t>
            </a:r>
            <a:r>
              <a:rPr lang="en-US" sz="2100" dirty="0" smtClean="0"/>
              <a:t> </a:t>
            </a:r>
            <a:r>
              <a:rPr lang="en-US" sz="2100" dirty="0" err="1" smtClean="0"/>
              <a:t>đến</a:t>
            </a:r>
            <a:r>
              <a:rPr lang="en-US" sz="2100" dirty="0" smtClean="0"/>
              <a:t> </a:t>
            </a:r>
            <a:r>
              <a:rPr lang="en-US" sz="2100" dirty="0" err="1" smtClean="0"/>
              <a:t>cổng</a:t>
            </a:r>
            <a:r>
              <a:rPr lang="en-US" sz="2100" dirty="0" smtClean="0"/>
              <a:t> </a:t>
            </a:r>
            <a:r>
              <a:rPr lang="en-US" sz="2100" dirty="0" err="1" smtClean="0"/>
              <a:t>trường</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thấy</a:t>
            </a:r>
            <a:r>
              <a:rPr lang="en-US" sz="2100" dirty="0" smtClean="0"/>
              <a:t> </a:t>
            </a:r>
            <a:r>
              <a:rPr lang="en-US" sz="2100" dirty="0" err="1" smtClean="0"/>
              <a:t>mấy</a:t>
            </a:r>
            <a:r>
              <a:rPr lang="en-US" sz="2100" dirty="0" smtClean="0"/>
              <a:t> </a:t>
            </a:r>
            <a:r>
              <a:rPr lang="en-US" sz="2100" dirty="0" err="1" smtClean="0"/>
              <a:t>bạn</a:t>
            </a:r>
            <a:r>
              <a:rPr lang="en-US" sz="2100" dirty="0" smtClean="0"/>
              <a:t> </a:t>
            </a:r>
            <a:r>
              <a:rPr lang="en-US" sz="2100" dirty="0" err="1" smtClean="0"/>
              <a:t>cùng</a:t>
            </a:r>
            <a:r>
              <a:rPr lang="en-US" sz="2100" dirty="0" smtClean="0"/>
              <a:t> </a:t>
            </a:r>
            <a:r>
              <a:rPr lang="en-US" sz="2100" dirty="0" err="1" smtClean="0"/>
              <a:t>lớp</a:t>
            </a:r>
            <a:r>
              <a:rPr lang="en-US" sz="2100" dirty="0" smtClean="0"/>
              <a:t> </a:t>
            </a:r>
            <a:r>
              <a:rPr lang="en-US" sz="2100" dirty="0" err="1" smtClean="0"/>
              <a:t>đang</a:t>
            </a:r>
            <a:r>
              <a:rPr lang="en-US" sz="2100" dirty="0" smtClean="0"/>
              <a:t> </a:t>
            </a:r>
            <a:r>
              <a:rPr lang="en-US" sz="2100" dirty="0" err="1" smtClean="0"/>
              <a:t>ríu</a:t>
            </a:r>
            <a:r>
              <a:rPr lang="en-US" sz="2100" dirty="0" smtClean="0"/>
              <a:t> </a:t>
            </a:r>
            <a:r>
              <a:rPr lang="en-US" sz="2100" dirty="0" err="1" smtClean="0"/>
              <a:t>rít</a:t>
            </a:r>
            <a:r>
              <a:rPr lang="en-US" sz="2100" dirty="0" smtClean="0"/>
              <a:t> </a:t>
            </a:r>
            <a:r>
              <a:rPr lang="en-US" sz="2100" dirty="0" err="1" smtClean="0"/>
              <a:t>nói</a:t>
            </a:r>
            <a:r>
              <a:rPr lang="en-US" sz="2100" dirty="0" smtClean="0"/>
              <a:t> </a:t>
            </a:r>
            <a:r>
              <a:rPr lang="en-US" sz="2100" dirty="0" err="1" smtClean="0"/>
              <a:t>cười</a:t>
            </a:r>
            <a:r>
              <a:rPr lang="en-US" sz="2100" dirty="0" smtClean="0"/>
              <a:t> ở </a:t>
            </a:r>
            <a:r>
              <a:rPr lang="en-US" sz="2100" dirty="0" err="1" smtClean="0"/>
              <a:t>trong</a:t>
            </a:r>
            <a:r>
              <a:rPr lang="en-US" sz="2100" dirty="0" smtClean="0"/>
              <a:t> </a:t>
            </a:r>
            <a:r>
              <a:rPr lang="en-US" sz="2100" dirty="0" err="1" smtClean="0"/>
              <a:t>sân</a:t>
            </a:r>
            <a:r>
              <a:rPr lang="en-US" sz="2100" dirty="0" smtClean="0"/>
              <a:t>. </a:t>
            </a:r>
            <a:r>
              <a:rPr lang="en-US" sz="2100" dirty="0" err="1" smtClean="0"/>
              <a:t>Thì</a:t>
            </a:r>
            <a:r>
              <a:rPr lang="en-US" sz="2100" dirty="0" smtClean="0"/>
              <a:t> </a:t>
            </a:r>
            <a:r>
              <a:rPr lang="en-US" sz="2100" dirty="0" err="1" smtClean="0"/>
              <a:t>ra</a:t>
            </a:r>
            <a:r>
              <a:rPr lang="en-US" sz="2100" dirty="0" smtClean="0"/>
              <a:t>, </a:t>
            </a:r>
            <a:r>
              <a:rPr lang="en-US" sz="2100" dirty="0" err="1" smtClean="0"/>
              <a:t>không</a:t>
            </a:r>
            <a:r>
              <a:rPr lang="en-US" sz="2100" dirty="0" smtClean="0"/>
              <a:t> </a:t>
            </a:r>
            <a:r>
              <a:rPr lang="en-US" sz="2100" dirty="0" err="1" smtClean="0"/>
              <a:t>chỉ</a:t>
            </a:r>
            <a:r>
              <a:rPr lang="en-US" sz="2100" dirty="0" smtClean="0"/>
              <a:t> </a:t>
            </a:r>
            <a:r>
              <a:rPr lang="en-US" sz="2100" dirty="0" err="1" smtClean="0"/>
              <a:t>mình</a:t>
            </a:r>
            <a:r>
              <a:rPr lang="en-US" sz="2100" dirty="0" smtClean="0"/>
              <a:t> </a:t>
            </a:r>
            <a:r>
              <a:rPr lang="en-US" sz="2100" dirty="0" err="1" smtClean="0"/>
              <a:t>tôi</a:t>
            </a:r>
            <a:r>
              <a:rPr lang="en-US" sz="2100" dirty="0" smtClean="0"/>
              <a:t> </a:t>
            </a:r>
            <a:r>
              <a:rPr lang="en-US" sz="2100" dirty="0" err="1" smtClean="0"/>
              <a:t>muốn</a:t>
            </a:r>
            <a:r>
              <a:rPr lang="en-US" sz="2100" dirty="0" smtClean="0"/>
              <a:t> </a:t>
            </a:r>
            <a:r>
              <a:rPr lang="en-US" sz="2100" dirty="0" err="1" smtClean="0"/>
              <a:t>đến</a:t>
            </a:r>
            <a:r>
              <a:rPr lang="en-US" sz="2100" dirty="0" smtClean="0"/>
              <a:t> </a:t>
            </a:r>
            <a:r>
              <a:rPr lang="en-US" sz="2100" dirty="0" err="1" smtClean="0"/>
              <a:t>sớm</a:t>
            </a:r>
            <a:r>
              <a:rPr lang="en-US" sz="2100" dirty="0" smtClean="0"/>
              <a:t> </a:t>
            </a:r>
            <a:r>
              <a:rPr lang="en-US" sz="2100" dirty="0" err="1" smtClean="0"/>
              <a:t>nhất</a:t>
            </a:r>
            <a:r>
              <a:rPr lang="en-US" sz="2100" dirty="0" smtClean="0"/>
              <a:t>. </a:t>
            </a:r>
            <a:r>
              <a:rPr lang="en-US" sz="2100" dirty="0" err="1" smtClean="0"/>
              <a:t>Tôi</a:t>
            </a:r>
            <a:r>
              <a:rPr lang="en-US" sz="2100" dirty="0" smtClean="0"/>
              <a:t> </a:t>
            </a:r>
            <a:r>
              <a:rPr lang="en-US" sz="2100" dirty="0" err="1" smtClean="0"/>
              <a:t>chào</a:t>
            </a:r>
            <a:r>
              <a:rPr lang="en-US" sz="2100" dirty="0" smtClean="0"/>
              <a:t> </a:t>
            </a:r>
            <a:r>
              <a:rPr lang="en-US" sz="2100" dirty="0" err="1" smtClean="0"/>
              <a:t>mẹ</a:t>
            </a:r>
            <a:r>
              <a:rPr lang="en-US" sz="2100" dirty="0" smtClean="0"/>
              <a:t>, </a:t>
            </a:r>
            <a:r>
              <a:rPr lang="en-US" sz="2100" dirty="0" err="1" smtClean="0"/>
              <a:t>chạy</a:t>
            </a:r>
            <a:r>
              <a:rPr lang="en-US" sz="2100" dirty="0" smtClean="0"/>
              <a:t> </a:t>
            </a:r>
            <a:r>
              <a:rPr lang="en-US" sz="2100" dirty="0" err="1" smtClean="0"/>
              <a:t>ào</a:t>
            </a:r>
            <a:r>
              <a:rPr lang="en-US" sz="2100" dirty="0" smtClean="0"/>
              <a:t> </a:t>
            </a:r>
            <a:r>
              <a:rPr lang="en-US" sz="2100" dirty="0" err="1" smtClean="0"/>
              <a:t>vào</a:t>
            </a:r>
            <a:r>
              <a:rPr lang="en-US" sz="2100" dirty="0" smtClean="0"/>
              <a:t> </a:t>
            </a:r>
            <a:r>
              <a:rPr lang="en-US" sz="2100" dirty="0" err="1" smtClean="0"/>
              <a:t>cùng</a:t>
            </a:r>
            <a:r>
              <a:rPr lang="en-US" sz="2100" dirty="0" smtClean="0"/>
              <a:t> </a:t>
            </a:r>
            <a:r>
              <a:rPr lang="en-US" sz="2100" dirty="0" err="1" smtClean="0"/>
              <a:t>các</a:t>
            </a:r>
            <a:r>
              <a:rPr lang="en-US" sz="2100" dirty="0" smtClean="0"/>
              <a:t> </a:t>
            </a:r>
            <a:r>
              <a:rPr lang="en-US" sz="2100" dirty="0" err="1" smtClean="0"/>
              <a:t>bạn</a:t>
            </a:r>
            <a:r>
              <a:rPr lang="en-US" sz="2100" dirty="0" smtClean="0"/>
              <a:t>.</a:t>
            </a:r>
          </a:p>
          <a:p>
            <a:pPr>
              <a:lnSpc>
                <a:spcPct val="90000"/>
              </a:lnSpc>
              <a:spcBef>
                <a:spcPts val="600"/>
              </a:spcBef>
              <a:spcAft>
                <a:spcPts val="600"/>
              </a:spcAft>
            </a:pPr>
            <a:r>
              <a:rPr lang="en-US" sz="2100" dirty="0"/>
              <a:t> </a:t>
            </a:r>
            <a:r>
              <a:rPr lang="en-US" sz="2100" dirty="0" smtClean="0"/>
              <a:t> </a:t>
            </a:r>
            <a:r>
              <a:rPr lang="en-US" sz="2100" dirty="0" err="1" smtClean="0"/>
              <a:t>Chúng</a:t>
            </a:r>
            <a:r>
              <a:rPr lang="en-US" sz="2100" dirty="0" smtClean="0"/>
              <a:t> </a:t>
            </a:r>
            <a:r>
              <a:rPr lang="en-US" sz="2100" dirty="0" err="1" smtClean="0"/>
              <a:t>tôi</a:t>
            </a:r>
            <a:r>
              <a:rPr lang="en-US" sz="2100" dirty="0" smtClean="0"/>
              <a:t> </a:t>
            </a:r>
            <a:r>
              <a:rPr lang="en-US" sz="2100" dirty="0" err="1" smtClean="0"/>
              <a:t>tranh</a:t>
            </a:r>
            <a:r>
              <a:rPr lang="en-US" sz="2100" dirty="0" smtClean="0"/>
              <a:t> </a:t>
            </a:r>
            <a:r>
              <a:rPr lang="en-US" sz="2100" dirty="0" err="1" smtClean="0"/>
              <a:t>nhau</a:t>
            </a:r>
            <a:r>
              <a:rPr lang="en-US" sz="2100" dirty="0" smtClean="0"/>
              <a:t> </a:t>
            </a:r>
            <a:r>
              <a:rPr lang="en-US" sz="2100" dirty="0" err="1" smtClean="0"/>
              <a:t>kể</a:t>
            </a:r>
            <a:r>
              <a:rPr lang="en-US" sz="2100" dirty="0" smtClean="0"/>
              <a:t> </a:t>
            </a:r>
            <a:r>
              <a:rPr lang="en-US" sz="2100" dirty="0" err="1" smtClean="0"/>
              <a:t>về</a:t>
            </a:r>
            <a:r>
              <a:rPr lang="en-US" sz="2100" dirty="0" smtClean="0"/>
              <a:t> </a:t>
            </a:r>
            <a:r>
              <a:rPr lang="en-US" sz="2100" dirty="0" err="1" smtClean="0"/>
              <a:t>chuyện</a:t>
            </a:r>
            <a:r>
              <a:rPr lang="en-US" sz="2100" dirty="0" smtClean="0"/>
              <a:t> </a:t>
            </a:r>
            <a:r>
              <a:rPr lang="en-US" sz="2100" dirty="0" err="1" smtClean="0"/>
              <a:t>ngày</a:t>
            </a:r>
            <a:r>
              <a:rPr lang="en-US" sz="2100" dirty="0" smtClean="0"/>
              <a:t> </a:t>
            </a:r>
            <a:r>
              <a:rPr lang="en-US" sz="2100" dirty="0" err="1" smtClean="0"/>
              <a:t>hè</a:t>
            </a:r>
            <a:r>
              <a:rPr lang="en-US" sz="2100" dirty="0" smtClean="0"/>
              <a:t>. </a:t>
            </a:r>
            <a:r>
              <a:rPr lang="en-US" sz="2100" dirty="0" err="1" smtClean="0"/>
              <a:t>Ngay</a:t>
            </a:r>
            <a:r>
              <a:rPr lang="en-US" sz="2100" dirty="0" smtClean="0"/>
              <a:t> </a:t>
            </a:r>
            <a:r>
              <a:rPr lang="en-US" sz="2100" dirty="0" err="1" smtClean="0"/>
              <a:t>cạnh</a:t>
            </a:r>
            <a:r>
              <a:rPr lang="en-US" sz="2100" dirty="0" smtClean="0"/>
              <a:t> </a:t>
            </a:r>
            <a:r>
              <a:rPr lang="en-US" sz="2100" dirty="0" err="1" smtClean="0"/>
              <a:t>chúng</a:t>
            </a:r>
            <a:r>
              <a:rPr lang="en-US" sz="2100" dirty="0" smtClean="0"/>
              <a:t> </a:t>
            </a:r>
            <a:r>
              <a:rPr lang="en-US" sz="2100" dirty="0" err="1" smtClean="0"/>
              <a:t>tôi</a:t>
            </a:r>
            <a:r>
              <a:rPr lang="en-US" sz="2100" dirty="0" smtClean="0"/>
              <a:t>, </a:t>
            </a:r>
            <a:r>
              <a:rPr lang="en-US" sz="2100" dirty="0" err="1" smtClean="0"/>
              <a:t>mấy</a:t>
            </a:r>
            <a:r>
              <a:rPr lang="en-US" sz="2100" dirty="0" smtClean="0"/>
              <a:t> </a:t>
            </a:r>
            <a:r>
              <a:rPr lang="en-US" sz="2100" dirty="0" err="1" smtClean="0"/>
              <a:t>em</a:t>
            </a:r>
            <a:r>
              <a:rPr lang="en-US" sz="2100" dirty="0" smtClean="0"/>
              <a:t> </a:t>
            </a:r>
            <a:r>
              <a:rPr lang="en-US" sz="2100" dirty="0" err="1" smtClean="0"/>
              <a:t>lớp</a:t>
            </a:r>
            <a:r>
              <a:rPr lang="en-US" sz="2100" dirty="0" smtClean="0"/>
              <a:t> 1 </a:t>
            </a:r>
            <a:r>
              <a:rPr lang="en-US" sz="2100" dirty="0" err="1" smtClean="0"/>
              <a:t>đang</a:t>
            </a:r>
            <a:r>
              <a:rPr lang="en-US" sz="2100" dirty="0" smtClean="0"/>
              <a:t> </a:t>
            </a:r>
            <a:r>
              <a:rPr lang="en-US" sz="2100" dirty="0" err="1" smtClean="0"/>
              <a:t>rụt</a:t>
            </a:r>
            <a:r>
              <a:rPr lang="en-US" sz="2100" dirty="0" smtClean="0"/>
              <a:t> </a:t>
            </a:r>
            <a:r>
              <a:rPr lang="en-US" sz="2100" dirty="0" err="1" smtClean="0"/>
              <a:t>rè</a:t>
            </a:r>
            <a:r>
              <a:rPr lang="en-US" sz="2100" dirty="0" smtClean="0"/>
              <a:t> </a:t>
            </a:r>
            <a:r>
              <a:rPr lang="en-US" sz="2100" dirty="0" err="1" smtClean="0"/>
              <a:t>níu</a:t>
            </a:r>
            <a:r>
              <a:rPr lang="en-US" sz="2100" dirty="0" smtClean="0"/>
              <a:t> </a:t>
            </a:r>
            <a:r>
              <a:rPr lang="en-US" sz="2100" dirty="0" err="1" smtClean="0"/>
              <a:t>chặt</a:t>
            </a:r>
            <a:r>
              <a:rPr lang="en-US" sz="2100" dirty="0" smtClean="0"/>
              <a:t> </a:t>
            </a:r>
            <a:r>
              <a:rPr lang="en-US" sz="2100" dirty="0" err="1" smtClean="0"/>
              <a:t>tay</a:t>
            </a:r>
            <a:r>
              <a:rPr lang="en-US" sz="2100" dirty="0" smtClean="0"/>
              <a:t> </a:t>
            </a:r>
            <a:r>
              <a:rPr lang="en-US" sz="2100" dirty="0" err="1" smtClean="0"/>
              <a:t>bố</a:t>
            </a:r>
            <a:r>
              <a:rPr lang="en-US" sz="2100" dirty="0" smtClean="0"/>
              <a:t> </a:t>
            </a:r>
            <a:r>
              <a:rPr lang="en-US" sz="2100" dirty="0" err="1" smtClean="0"/>
              <a:t>mẹ</a:t>
            </a:r>
            <a:r>
              <a:rPr lang="en-US" sz="2100" dirty="0" smtClean="0"/>
              <a:t>, </a:t>
            </a:r>
            <a:r>
              <a:rPr lang="en-US" sz="2100" dirty="0" err="1" smtClean="0"/>
              <a:t>thật</a:t>
            </a:r>
            <a:r>
              <a:rPr lang="en-US" sz="2100" dirty="0" smtClean="0"/>
              <a:t> </a:t>
            </a:r>
            <a:r>
              <a:rPr lang="en-US" sz="2100" dirty="0" err="1" smtClean="0"/>
              <a:t>giống</a:t>
            </a:r>
            <a:r>
              <a:rPr lang="en-US" sz="2100" dirty="0" smtClean="0"/>
              <a:t> </a:t>
            </a:r>
            <a:r>
              <a:rPr lang="en-US" sz="2100" dirty="0" err="1" smtClean="0"/>
              <a:t>tôi</a:t>
            </a:r>
            <a:r>
              <a:rPr lang="en-US" sz="2100" dirty="0" smtClean="0"/>
              <a:t> </a:t>
            </a:r>
            <a:r>
              <a:rPr lang="en-US" sz="2100" dirty="0" err="1" smtClean="0"/>
              <a:t>năm</a:t>
            </a:r>
            <a:r>
              <a:rPr lang="en-US" sz="2100" dirty="0" smtClean="0"/>
              <a:t> </a:t>
            </a:r>
            <a:r>
              <a:rPr lang="en-US" sz="2100" dirty="0" err="1" smtClean="0"/>
              <a:t>ngoái</a:t>
            </a:r>
            <a:r>
              <a:rPr lang="en-US" sz="2100" dirty="0" smtClean="0"/>
              <a:t>. </a:t>
            </a:r>
            <a:r>
              <a:rPr lang="en-US" sz="2100" dirty="0" err="1" smtClean="0"/>
              <a:t>Trước</a:t>
            </a:r>
            <a:r>
              <a:rPr lang="en-US" sz="2100" dirty="0" smtClean="0"/>
              <a:t> </a:t>
            </a:r>
            <a:r>
              <a:rPr lang="en-US" sz="2100" dirty="0" err="1" smtClean="0"/>
              <a:t>các</a:t>
            </a:r>
            <a:r>
              <a:rPr lang="en-US" sz="2100" dirty="0" smtClean="0"/>
              <a:t> </a:t>
            </a:r>
            <a:r>
              <a:rPr lang="en-US" sz="2100" dirty="0" err="1" smtClean="0"/>
              <a:t>em</a:t>
            </a:r>
            <a:r>
              <a:rPr lang="en-US" sz="2100" dirty="0" smtClean="0"/>
              <a:t>, </a:t>
            </a:r>
            <a:r>
              <a:rPr lang="en-US" sz="2100" dirty="0" err="1" smtClean="0"/>
              <a:t>tôi</a:t>
            </a:r>
            <a:r>
              <a:rPr lang="en-US" sz="2100" dirty="0" smtClean="0"/>
              <a:t> </a:t>
            </a:r>
            <a:r>
              <a:rPr lang="en-US" sz="2100" dirty="0" err="1" smtClean="0"/>
              <a:t>cảm</a:t>
            </a:r>
            <a:r>
              <a:rPr lang="en-US" sz="2100" dirty="0" smtClean="0"/>
              <a:t> </a:t>
            </a:r>
            <a:r>
              <a:rPr lang="en-US" sz="2100" dirty="0" err="1" smtClean="0"/>
              <a:t>thấy</a:t>
            </a:r>
            <a:r>
              <a:rPr lang="en-US" sz="2100" dirty="0" smtClean="0"/>
              <a:t> </a:t>
            </a:r>
            <a:r>
              <a:rPr lang="en-US" sz="2100" dirty="0" err="1" smtClean="0"/>
              <a:t>mình</a:t>
            </a:r>
            <a:r>
              <a:rPr lang="en-US" sz="2100" dirty="0" smtClean="0"/>
              <a:t> </a:t>
            </a:r>
            <a:r>
              <a:rPr lang="en-US" sz="2100" dirty="0" err="1" smtClean="0"/>
              <a:t>lớn</a:t>
            </a:r>
            <a:r>
              <a:rPr lang="en-US" sz="2100" dirty="0" smtClean="0"/>
              <a:t> </a:t>
            </a:r>
            <a:r>
              <a:rPr lang="en-US" sz="2100" dirty="0" err="1" smtClean="0"/>
              <a:t>bổng</a:t>
            </a:r>
            <a:r>
              <a:rPr lang="en-US" sz="2100" dirty="0" smtClean="0"/>
              <a:t> </a:t>
            </a:r>
            <a:r>
              <a:rPr lang="en-US" sz="2100" dirty="0" err="1" smtClean="0"/>
              <a:t>lên</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là</a:t>
            </a:r>
            <a:r>
              <a:rPr lang="en-US" sz="2100" dirty="0" smtClean="0"/>
              <a:t> </a:t>
            </a:r>
            <a:r>
              <a:rPr lang="en-US" sz="2100" dirty="0" err="1" smtClean="0"/>
              <a:t>học</a:t>
            </a:r>
            <a:r>
              <a:rPr lang="en-US" sz="2100" dirty="0" smtClean="0"/>
              <a:t> </a:t>
            </a:r>
            <a:r>
              <a:rPr lang="en-US" sz="2100" dirty="0" err="1" smtClean="0"/>
              <a:t>sinh</a:t>
            </a:r>
            <a:r>
              <a:rPr lang="en-US" sz="2100" dirty="0" smtClean="0"/>
              <a:t> </a:t>
            </a:r>
            <a:r>
              <a:rPr lang="en-US" sz="2100" dirty="0" err="1" smtClean="0"/>
              <a:t>lớp</a:t>
            </a:r>
            <a:r>
              <a:rPr lang="en-US" sz="2100" dirty="0" smtClean="0"/>
              <a:t> 2 </a:t>
            </a:r>
            <a:r>
              <a:rPr lang="en-US" sz="2100" dirty="0" err="1" smtClean="0"/>
              <a:t>rồi</a:t>
            </a:r>
            <a:r>
              <a:rPr lang="en-US" sz="2100" dirty="0" smtClean="0"/>
              <a:t> </a:t>
            </a:r>
            <a:r>
              <a:rPr lang="en-US" sz="2100" dirty="0" err="1" smtClean="0"/>
              <a:t>cơ</a:t>
            </a:r>
            <a:r>
              <a:rPr lang="en-US" sz="2100" dirty="0" smtClean="0"/>
              <a:t> </a:t>
            </a:r>
            <a:r>
              <a:rPr lang="en-US" sz="2100" dirty="0" err="1" smtClean="0"/>
              <a:t>mà</a:t>
            </a:r>
            <a:r>
              <a:rPr lang="en-US" sz="2100" dirty="0" smtClean="0"/>
              <a:t>.</a:t>
            </a:r>
          </a:p>
          <a:p>
            <a:pPr algn="r">
              <a:lnSpc>
                <a:spcPct val="90000"/>
              </a:lnSpc>
              <a:spcBef>
                <a:spcPts val="600"/>
              </a:spcBef>
              <a:spcAft>
                <a:spcPts val="600"/>
              </a:spcAft>
            </a:pPr>
            <a:r>
              <a:rPr lang="en-US" sz="2000" dirty="0" smtClean="0"/>
              <a:t>( </a:t>
            </a:r>
            <a:r>
              <a:rPr lang="en-US" sz="2000" dirty="0" err="1" smtClean="0"/>
              <a:t>Văn</a:t>
            </a:r>
            <a:r>
              <a:rPr lang="en-US" sz="2000" dirty="0" smtClean="0"/>
              <a:t> </a:t>
            </a:r>
            <a:r>
              <a:rPr lang="en-US" sz="2000" dirty="0" err="1" smtClean="0"/>
              <a:t>Giá</a:t>
            </a:r>
            <a:r>
              <a:rPr lang="en-US" sz="2000" dirty="0" smtClean="0"/>
              <a:t>)</a:t>
            </a:r>
            <a:endParaRPr lang="en-US" sz="2000" dirty="0"/>
          </a:p>
        </p:txBody>
      </p:sp>
      <p:sp>
        <p:nvSpPr>
          <p:cNvPr id="8" name="TextBox 7"/>
          <p:cNvSpPr txBox="1"/>
          <p:nvPr/>
        </p:nvSpPr>
        <p:spPr>
          <a:xfrm>
            <a:off x="2512088" y="64524"/>
            <a:ext cx="3672800" cy="523220"/>
          </a:xfrm>
          <a:prstGeom prst="rect">
            <a:avLst/>
          </a:prstGeom>
          <a:noFill/>
        </p:spPr>
        <p:txBody>
          <a:bodyPr wrap="none" rtlCol="0">
            <a:spAutoFit/>
          </a:bodyPr>
          <a:lstStyle/>
          <a:p>
            <a:r>
              <a:rPr lang="en-US" sz="2800" b="1" dirty="0" err="1" smtClean="0">
                <a:solidFill>
                  <a:srgbClr val="FF0000"/>
                </a:solidFill>
              </a:rPr>
              <a:t>Tôi</a:t>
            </a:r>
            <a:r>
              <a:rPr lang="en-US" sz="2800" b="1" dirty="0" smtClean="0">
                <a:solidFill>
                  <a:srgbClr val="FF0000"/>
                </a:solidFill>
              </a:rPr>
              <a:t> </a:t>
            </a:r>
            <a:r>
              <a:rPr lang="en-US" sz="2800" b="1" dirty="0" err="1" smtClean="0">
                <a:solidFill>
                  <a:srgbClr val="FF0000"/>
                </a:solidFill>
              </a:rPr>
              <a:t>là</a:t>
            </a:r>
            <a:r>
              <a:rPr lang="en-US" sz="2800" b="1" dirty="0" smtClean="0">
                <a:solidFill>
                  <a:srgbClr val="FF0000"/>
                </a:solidFill>
              </a:rPr>
              <a:t> </a:t>
            </a:r>
            <a:r>
              <a:rPr lang="en-US" sz="2800" b="1" dirty="0" err="1" smtClean="0">
                <a:solidFill>
                  <a:srgbClr val="FF0000"/>
                </a:solidFill>
              </a:rPr>
              <a:t>học</a:t>
            </a:r>
            <a:r>
              <a:rPr lang="en-US" sz="2800" b="1" dirty="0" smtClean="0">
                <a:solidFill>
                  <a:srgbClr val="FF0000"/>
                </a:solidFill>
              </a:rPr>
              <a:t> </a:t>
            </a:r>
            <a:r>
              <a:rPr lang="en-US" sz="2800" b="1" dirty="0" err="1" smtClean="0">
                <a:solidFill>
                  <a:srgbClr val="FF0000"/>
                </a:solidFill>
              </a:rPr>
              <a:t>sinh</a:t>
            </a:r>
            <a:r>
              <a:rPr lang="en-US" sz="2800" b="1" dirty="0" smtClean="0">
                <a:solidFill>
                  <a:srgbClr val="FF0000"/>
                </a:solidFill>
              </a:rPr>
              <a:t> </a:t>
            </a:r>
            <a:r>
              <a:rPr lang="en-US" sz="2800" b="1" dirty="0" err="1" smtClean="0">
                <a:solidFill>
                  <a:srgbClr val="FF0000"/>
                </a:solidFill>
              </a:rPr>
              <a:t>lớp</a:t>
            </a:r>
            <a:r>
              <a:rPr lang="en-US" sz="2800" b="1" dirty="0" smtClean="0">
                <a:solidFill>
                  <a:srgbClr val="FF0000"/>
                </a:solidFill>
              </a:rPr>
              <a:t> 2</a:t>
            </a:r>
            <a:endParaRPr lang="en-US" sz="2800" b="1" dirty="0">
              <a:solidFill>
                <a:srgbClr val="FF0000"/>
              </a:solidFill>
            </a:endParaRPr>
          </a:p>
        </p:txBody>
      </p:sp>
    </p:spTree>
    <p:extLst>
      <p:ext uri="{BB962C8B-B14F-4D97-AF65-F5344CB8AC3E}">
        <p14:creationId xmlns:p14="http://schemas.microsoft.com/office/powerpoint/2010/main" val="838959177"/>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2" name="voltage.wav"/>
          </p:stSnd>
        </p:sndAc>
      </p:transition>
    </mc:Choice>
    <mc:Fallback xmlns="">
      <p:transition spd="slow">
        <p:fade/>
        <p:sndAc>
          <p:stSnd>
            <p:snd r:embed="rId4" name="voltage.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70337"/>
            <a:ext cx="9144000" cy="5132868"/>
            <a:chOff x="0" y="-138500"/>
            <a:chExt cx="9144000" cy="5271367"/>
          </a:xfrm>
        </p:grpSpPr>
        <p:cxnSp>
          <p:nvCxnSpPr>
            <p:cNvPr id="27" name="Straight Connector 26"/>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433089" y="539163"/>
            <a:ext cx="8547965" cy="4604337"/>
          </a:xfrm>
          <a:prstGeom prst="rect">
            <a:avLst/>
          </a:prstGeom>
          <a:noFill/>
        </p:spPr>
        <p:txBody>
          <a:bodyPr wrap="square" rtlCol="0">
            <a:spAutoFit/>
          </a:bodyPr>
          <a:lstStyle/>
          <a:p>
            <a:pPr>
              <a:lnSpc>
                <a:spcPct val="90000"/>
              </a:lnSpc>
              <a:spcBef>
                <a:spcPts val="600"/>
              </a:spcBef>
              <a:spcAft>
                <a:spcPts val="600"/>
              </a:spcAft>
            </a:pPr>
            <a:r>
              <a:rPr lang="en-US" sz="2100" dirty="0" smtClean="0"/>
              <a:t>   </a:t>
            </a:r>
            <a:r>
              <a:rPr lang="en-US" sz="2100" dirty="0" err="1" smtClean="0"/>
              <a:t>Ngày</a:t>
            </a:r>
            <a:r>
              <a:rPr lang="en-US" sz="2100" dirty="0" smtClean="0"/>
              <a:t> </a:t>
            </a:r>
            <a:r>
              <a:rPr lang="en-US" sz="2100" dirty="0" err="1" smtClean="0"/>
              <a:t>khai</a:t>
            </a:r>
            <a:r>
              <a:rPr lang="en-US" sz="2100" dirty="0" smtClean="0"/>
              <a:t> </a:t>
            </a:r>
            <a:r>
              <a:rPr lang="en-US" sz="2100" dirty="0" err="1" smtClean="0"/>
              <a:t>trường</a:t>
            </a:r>
            <a:r>
              <a:rPr lang="en-US" sz="2100" dirty="0" smtClean="0"/>
              <a:t> </a:t>
            </a:r>
            <a:r>
              <a:rPr lang="en-US" sz="2100" dirty="0" err="1" smtClean="0"/>
              <a:t>đã</a:t>
            </a:r>
            <a:r>
              <a:rPr lang="en-US" sz="2100" dirty="0" smtClean="0"/>
              <a:t> </a:t>
            </a:r>
            <a:r>
              <a:rPr lang="en-US" sz="2100" dirty="0" err="1" smtClean="0"/>
              <a:t>đến</a:t>
            </a:r>
            <a:r>
              <a:rPr lang="en-US" sz="2100" dirty="0" smtClean="0"/>
              <a:t>.</a:t>
            </a:r>
          </a:p>
          <a:p>
            <a:pPr>
              <a:lnSpc>
                <a:spcPct val="90000"/>
              </a:lnSpc>
              <a:spcBef>
                <a:spcPts val="600"/>
              </a:spcBef>
              <a:spcAft>
                <a:spcPts val="600"/>
              </a:spcAft>
            </a:pPr>
            <a:r>
              <a:rPr lang="en-US" sz="2100" dirty="0" smtClean="0"/>
              <a:t>   </a:t>
            </a:r>
            <a:r>
              <a:rPr lang="en-US" sz="2100" dirty="0" err="1" smtClean="0"/>
              <a:t>Sáng</a:t>
            </a:r>
            <a:r>
              <a:rPr lang="en-US" sz="2100" dirty="0" smtClean="0"/>
              <a:t> </a:t>
            </a:r>
            <a:r>
              <a:rPr lang="en-US" sz="2100" dirty="0" err="1" smtClean="0"/>
              <a:t>sớm</a:t>
            </a:r>
            <a:r>
              <a:rPr lang="en-US" sz="2100" dirty="0" smtClean="0"/>
              <a:t>, </a:t>
            </a:r>
            <a:r>
              <a:rPr lang="en-US" sz="2100" dirty="0" err="1" smtClean="0"/>
              <a:t>mẹ</a:t>
            </a:r>
            <a:r>
              <a:rPr lang="en-US" sz="2100" dirty="0" smtClean="0"/>
              <a:t> </a:t>
            </a:r>
            <a:r>
              <a:rPr lang="en-US" sz="2100" dirty="0" err="1" smtClean="0"/>
              <a:t>mới</a:t>
            </a:r>
            <a:r>
              <a:rPr lang="en-US" sz="2100" dirty="0" smtClean="0"/>
              <a:t> </a:t>
            </a:r>
            <a:r>
              <a:rPr lang="en-US" sz="2100" dirty="0" err="1" smtClean="0"/>
              <a:t>gọi</a:t>
            </a:r>
            <a:r>
              <a:rPr lang="en-US" sz="2100" dirty="0" smtClean="0"/>
              <a:t> </a:t>
            </a:r>
            <a:r>
              <a:rPr lang="en-US" sz="2100" dirty="0" err="1" smtClean="0"/>
              <a:t>một</a:t>
            </a:r>
            <a:r>
              <a:rPr lang="en-US" sz="2100" dirty="0" smtClean="0"/>
              <a:t> </a:t>
            </a:r>
            <a:r>
              <a:rPr lang="en-US" sz="2100" dirty="0" err="1" smtClean="0"/>
              <a:t>câu</a:t>
            </a:r>
            <a:r>
              <a:rPr lang="en-US" sz="2100" dirty="0" smtClean="0"/>
              <a:t> </a:t>
            </a:r>
            <a:r>
              <a:rPr lang="en-US" sz="2100" dirty="0" err="1" smtClean="0"/>
              <a:t>mà</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vùng</a:t>
            </a:r>
            <a:r>
              <a:rPr lang="en-US" sz="2100" dirty="0" smtClean="0"/>
              <a:t> </a:t>
            </a:r>
            <a:r>
              <a:rPr lang="en-US" sz="2100" dirty="0" err="1" smtClean="0"/>
              <a:t>dậy</a:t>
            </a:r>
            <a:r>
              <a:rPr lang="en-US" sz="2100" dirty="0" smtClean="0"/>
              <a:t>, </a:t>
            </a:r>
            <a:r>
              <a:rPr lang="en-US" sz="2100" dirty="0" err="1" smtClean="0"/>
              <a:t>khác</a:t>
            </a:r>
            <a:r>
              <a:rPr lang="en-US" sz="2100" dirty="0" smtClean="0"/>
              <a:t> </a:t>
            </a:r>
            <a:r>
              <a:rPr lang="en-US" sz="2100" dirty="0" err="1" smtClean="0"/>
              <a:t>hẳn</a:t>
            </a:r>
            <a:r>
              <a:rPr lang="en-US" sz="2100" dirty="0" smtClean="0"/>
              <a:t> </a:t>
            </a:r>
            <a:r>
              <a:rPr lang="en-US" sz="2100" dirty="0" err="1" smtClean="0"/>
              <a:t>mọi</a:t>
            </a:r>
            <a:r>
              <a:rPr lang="en-US" sz="2100" dirty="0" smtClean="0"/>
              <a:t> </a:t>
            </a:r>
            <a:r>
              <a:rPr lang="en-US" sz="2100" dirty="0" err="1" smtClean="0"/>
              <a:t>ngày</a:t>
            </a:r>
            <a:r>
              <a:rPr lang="en-US" sz="2100" dirty="0" smtClean="0"/>
              <a:t>. </a:t>
            </a:r>
            <a:r>
              <a:rPr lang="en-US" sz="2100" dirty="0" err="1" smtClean="0"/>
              <a:t>Loáng</a:t>
            </a:r>
            <a:r>
              <a:rPr lang="en-US" sz="2100" dirty="0" smtClean="0"/>
              <a:t> </a:t>
            </a:r>
            <a:r>
              <a:rPr lang="en-US" sz="2100" dirty="0" err="1" smtClean="0"/>
              <a:t>một</a:t>
            </a:r>
            <a:r>
              <a:rPr lang="en-US" sz="2100" dirty="0" smtClean="0"/>
              <a:t> </a:t>
            </a:r>
            <a:r>
              <a:rPr lang="en-US" sz="2100" dirty="0" err="1" smtClean="0"/>
              <a:t>cái</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chuẩn</a:t>
            </a:r>
            <a:r>
              <a:rPr lang="en-US" sz="2100" dirty="0" smtClean="0"/>
              <a:t> </a:t>
            </a:r>
            <a:r>
              <a:rPr lang="en-US" sz="2100" dirty="0" err="1" smtClean="0"/>
              <a:t>bị</a:t>
            </a:r>
            <a:r>
              <a:rPr lang="en-US" sz="2100" dirty="0" smtClean="0"/>
              <a:t> </a:t>
            </a:r>
            <a:r>
              <a:rPr lang="en-US" sz="2100" dirty="0" err="1" smtClean="0"/>
              <a:t>xong</a:t>
            </a:r>
            <a:r>
              <a:rPr lang="en-US" sz="2100" dirty="0" smtClean="0"/>
              <a:t> </a:t>
            </a:r>
            <a:r>
              <a:rPr lang="en-US" sz="2100" dirty="0" err="1" smtClean="0"/>
              <a:t>mọi</a:t>
            </a:r>
            <a:r>
              <a:rPr lang="en-US" sz="2100" dirty="0" smtClean="0"/>
              <a:t> </a:t>
            </a:r>
            <a:r>
              <a:rPr lang="en-US" sz="2100" dirty="0" err="1" smtClean="0"/>
              <a:t>thứ</a:t>
            </a:r>
            <a:r>
              <a:rPr lang="en-US" sz="2100" dirty="0" smtClean="0"/>
              <a:t>. </a:t>
            </a:r>
            <a:r>
              <a:rPr lang="en-US" sz="2100" dirty="0" err="1" smtClean="0"/>
              <a:t>Bố</a:t>
            </a:r>
            <a:r>
              <a:rPr lang="en-US" sz="2100" dirty="0" smtClean="0"/>
              <a:t> </a:t>
            </a:r>
            <a:r>
              <a:rPr lang="en-US" sz="2100" dirty="0" err="1" smtClean="0"/>
              <a:t>ngạc</a:t>
            </a:r>
            <a:r>
              <a:rPr lang="en-US" sz="2100" dirty="0" smtClean="0"/>
              <a:t> </a:t>
            </a:r>
            <a:r>
              <a:rPr lang="en-US" sz="2100" dirty="0" err="1" smtClean="0"/>
              <a:t>nhiên</a:t>
            </a:r>
            <a:r>
              <a:rPr lang="en-US" sz="2100" dirty="0" smtClean="0"/>
              <a:t> </a:t>
            </a:r>
            <a:r>
              <a:rPr lang="en-US" sz="2100" dirty="0" err="1" smtClean="0"/>
              <a:t>nhìn</a:t>
            </a:r>
            <a:r>
              <a:rPr lang="en-US" sz="2100" dirty="0" smtClean="0"/>
              <a:t> </a:t>
            </a:r>
            <a:r>
              <a:rPr lang="en-US" sz="2100" dirty="0" err="1" smtClean="0"/>
              <a:t>tôi</a:t>
            </a:r>
            <a:r>
              <a:rPr lang="en-US" sz="2100" dirty="0" smtClean="0"/>
              <a:t>, </a:t>
            </a:r>
            <a:r>
              <a:rPr lang="en-US" sz="2100" dirty="0" err="1" smtClean="0"/>
              <a:t>còn</a:t>
            </a:r>
            <a:r>
              <a:rPr lang="en-US" sz="2100" dirty="0" smtClean="0"/>
              <a:t> </a:t>
            </a:r>
            <a:r>
              <a:rPr lang="en-US" sz="2100" dirty="0" err="1" smtClean="0"/>
              <a:t>mẹ</a:t>
            </a:r>
            <a:r>
              <a:rPr lang="en-US" sz="2100" dirty="0" smtClean="0"/>
              <a:t> </a:t>
            </a:r>
            <a:r>
              <a:rPr lang="en-US" sz="2100" dirty="0" err="1" smtClean="0"/>
              <a:t>cười</a:t>
            </a:r>
            <a:r>
              <a:rPr lang="en-US" sz="2100" dirty="0" smtClean="0"/>
              <a:t> </a:t>
            </a:r>
            <a:r>
              <a:rPr lang="en-US" sz="2100" dirty="0" err="1" smtClean="0"/>
              <a:t>tủm</a:t>
            </a:r>
            <a:r>
              <a:rPr lang="en-US" sz="2100" dirty="0" smtClean="0"/>
              <a:t> </a:t>
            </a:r>
            <a:r>
              <a:rPr lang="en-US" sz="2100" dirty="0" err="1" smtClean="0"/>
              <a:t>tỉm</a:t>
            </a:r>
            <a:r>
              <a:rPr lang="en-US" sz="2100" dirty="0" smtClean="0"/>
              <a:t>. </a:t>
            </a:r>
            <a:r>
              <a:rPr lang="en-US" sz="2100" dirty="0" err="1" smtClean="0"/>
              <a:t>Tôi</a:t>
            </a:r>
            <a:r>
              <a:rPr lang="en-US" sz="2100" dirty="0" smtClean="0"/>
              <a:t> </a:t>
            </a:r>
            <a:r>
              <a:rPr lang="en-US" sz="2100" dirty="0" err="1" smtClean="0"/>
              <a:t>rối</a:t>
            </a:r>
            <a:r>
              <a:rPr lang="en-US" sz="2100" dirty="0" smtClean="0"/>
              <a:t> </a:t>
            </a:r>
            <a:r>
              <a:rPr lang="en-US" sz="2100" dirty="0" err="1" smtClean="0"/>
              <a:t>rít</a:t>
            </a:r>
            <a:r>
              <a:rPr lang="en-US" sz="2100" dirty="0" smtClean="0"/>
              <a:t>: “Con </a:t>
            </a:r>
            <a:r>
              <a:rPr lang="en-US" sz="2100" dirty="0" err="1" smtClean="0"/>
              <a:t>muốn</a:t>
            </a:r>
            <a:r>
              <a:rPr lang="en-US" sz="2100" dirty="0" smtClean="0"/>
              <a:t> </a:t>
            </a:r>
            <a:r>
              <a:rPr lang="en-US" sz="2100" dirty="0" err="1" smtClean="0"/>
              <a:t>đến</a:t>
            </a:r>
            <a:r>
              <a:rPr lang="en-US" sz="2100" dirty="0" smtClean="0"/>
              <a:t> </a:t>
            </a:r>
            <a:r>
              <a:rPr lang="en-US" sz="2100" dirty="0" err="1" smtClean="0"/>
              <a:t>sớm</a:t>
            </a:r>
            <a:r>
              <a:rPr lang="en-US" sz="2100" dirty="0" smtClean="0"/>
              <a:t> </a:t>
            </a:r>
            <a:r>
              <a:rPr lang="en-US" sz="2100" dirty="0" err="1" smtClean="0"/>
              <a:t>nhất</a:t>
            </a:r>
            <a:r>
              <a:rPr lang="en-US" sz="2100" dirty="0" smtClean="0"/>
              <a:t> </a:t>
            </a:r>
            <a:r>
              <a:rPr lang="en-US" sz="2100" dirty="0" err="1" smtClean="0"/>
              <a:t>lớp</a:t>
            </a:r>
            <a:r>
              <a:rPr lang="en-US" sz="2100" dirty="0" smtClean="0"/>
              <a:t>.”</a:t>
            </a:r>
          </a:p>
          <a:p>
            <a:pPr>
              <a:spcBef>
                <a:spcPts val="600"/>
              </a:spcBef>
              <a:spcAft>
                <a:spcPts val="600"/>
              </a:spcAft>
            </a:pPr>
            <a:r>
              <a:rPr lang="en-US" sz="2100" dirty="0"/>
              <a:t> </a:t>
            </a:r>
            <a:r>
              <a:rPr lang="en-US" sz="2100" dirty="0" smtClean="0"/>
              <a:t>  </a:t>
            </a:r>
            <a:r>
              <a:rPr lang="en-US" sz="2100" dirty="0" err="1" smtClean="0"/>
              <a:t>Tôi</a:t>
            </a:r>
            <a:r>
              <a:rPr lang="en-US" sz="2100" dirty="0" smtClean="0"/>
              <a:t> </a:t>
            </a:r>
            <a:r>
              <a:rPr lang="en-US" sz="2100" dirty="0" err="1" smtClean="0"/>
              <a:t>háo</a:t>
            </a:r>
            <a:r>
              <a:rPr lang="en-US" sz="2100" dirty="0" smtClean="0"/>
              <a:t> </a:t>
            </a:r>
            <a:r>
              <a:rPr lang="en-US" sz="2100" dirty="0" err="1" smtClean="0"/>
              <a:t>hức</a:t>
            </a:r>
            <a:r>
              <a:rPr lang="en-US" sz="2100" dirty="0" smtClean="0"/>
              <a:t> </a:t>
            </a:r>
            <a:r>
              <a:rPr lang="en-US" sz="2100" dirty="0" err="1" smtClean="0"/>
              <a:t>tưởng</a:t>
            </a:r>
            <a:r>
              <a:rPr lang="en-US" sz="2100" dirty="0" smtClean="0"/>
              <a:t> </a:t>
            </a:r>
            <a:r>
              <a:rPr lang="en-US" sz="2100" dirty="0" err="1" smtClean="0"/>
              <a:t>tượng</a:t>
            </a:r>
            <a:r>
              <a:rPr lang="en-US" sz="2100" dirty="0" smtClean="0"/>
              <a:t> </a:t>
            </a:r>
            <a:r>
              <a:rPr lang="en-US" sz="2100" dirty="0" err="1" smtClean="0"/>
              <a:t>ra</a:t>
            </a:r>
            <a:r>
              <a:rPr lang="en-US" sz="2100" dirty="0" smtClean="0"/>
              <a:t> </a:t>
            </a:r>
            <a:r>
              <a:rPr lang="en-US" sz="2100" dirty="0" err="1" smtClean="0"/>
              <a:t>cảnh</a:t>
            </a:r>
            <a:r>
              <a:rPr lang="en-US" sz="2100" dirty="0" smtClean="0"/>
              <a:t> </a:t>
            </a:r>
            <a:r>
              <a:rPr lang="en-US" sz="2100" dirty="0" err="1" smtClean="0"/>
              <a:t>mình</a:t>
            </a:r>
            <a:r>
              <a:rPr lang="en-US" sz="2100" dirty="0" smtClean="0"/>
              <a:t> </a:t>
            </a:r>
            <a:r>
              <a:rPr lang="en-US" sz="2100" dirty="0" err="1" smtClean="0"/>
              <a:t>đến</a:t>
            </a:r>
            <a:r>
              <a:rPr lang="en-US" sz="2100" dirty="0" smtClean="0"/>
              <a:t> </a:t>
            </a:r>
            <a:r>
              <a:rPr lang="en-US" sz="2100" dirty="0" err="1" smtClean="0"/>
              <a:t>đầu</a:t>
            </a:r>
            <a:r>
              <a:rPr lang="en-US" sz="2100" dirty="0" smtClean="0"/>
              <a:t> </a:t>
            </a:r>
            <a:r>
              <a:rPr lang="en-US" sz="2100" dirty="0" err="1" smtClean="0"/>
              <a:t>tiên</a:t>
            </a:r>
            <a:r>
              <a:rPr lang="en-US" sz="2100" dirty="0" smtClean="0"/>
              <a:t>, </a:t>
            </a:r>
            <a:r>
              <a:rPr lang="en-US" sz="2100" dirty="0" err="1" smtClean="0"/>
              <a:t>cất</a:t>
            </a:r>
            <a:r>
              <a:rPr lang="en-US" sz="2100" dirty="0" smtClean="0"/>
              <a:t> </a:t>
            </a:r>
            <a:r>
              <a:rPr lang="en-US" sz="2100" dirty="0" err="1" smtClean="0"/>
              <a:t>tiếng</a:t>
            </a:r>
            <a:r>
              <a:rPr lang="en-US" sz="2100" dirty="0" smtClean="0"/>
              <a:t> </a:t>
            </a:r>
            <a:r>
              <a:rPr lang="en-US" sz="2100" dirty="0" err="1" smtClean="0"/>
              <a:t>chào</a:t>
            </a:r>
            <a:r>
              <a:rPr lang="en-US" sz="2100" dirty="0" smtClean="0"/>
              <a:t> </a:t>
            </a:r>
            <a:r>
              <a:rPr lang="en-US" sz="2100" dirty="0" err="1" smtClean="0"/>
              <a:t>thật</a:t>
            </a:r>
            <a:r>
              <a:rPr lang="en-US" sz="2100" dirty="0" smtClean="0"/>
              <a:t> to </a:t>
            </a:r>
            <a:r>
              <a:rPr lang="en-US" sz="2100" dirty="0" err="1" smtClean="0"/>
              <a:t>những</a:t>
            </a:r>
            <a:r>
              <a:rPr lang="en-US" sz="2100" dirty="0" smtClean="0"/>
              <a:t> </a:t>
            </a:r>
            <a:r>
              <a:rPr lang="en-US" sz="2100" dirty="0" err="1" smtClean="0"/>
              <a:t>bạn</a:t>
            </a:r>
            <a:r>
              <a:rPr lang="en-US" sz="2100" dirty="0" smtClean="0"/>
              <a:t> </a:t>
            </a:r>
            <a:r>
              <a:rPr lang="en-US" sz="2100" dirty="0" err="1" smtClean="0"/>
              <a:t>đến</a:t>
            </a:r>
            <a:r>
              <a:rPr lang="en-US" sz="2100" dirty="0" smtClean="0"/>
              <a:t> </a:t>
            </a:r>
            <a:r>
              <a:rPr lang="en-US" sz="2100" dirty="0" err="1" smtClean="0"/>
              <a:t>sau</a:t>
            </a:r>
            <a:r>
              <a:rPr lang="en-US" sz="2100" dirty="0" smtClean="0"/>
              <a:t>. </a:t>
            </a:r>
            <a:r>
              <a:rPr lang="en-US" sz="2100" dirty="0" err="1" smtClean="0"/>
              <a:t>Nhưng</a:t>
            </a:r>
            <a:r>
              <a:rPr lang="en-US" sz="2100" dirty="0" smtClean="0"/>
              <a:t> </a:t>
            </a:r>
            <a:r>
              <a:rPr lang="en-US" sz="2100" dirty="0" err="1" smtClean="0"/>
              <a:t>vừa</a:t>
            </a:r>
            <a:r>
              <a:rPr lang="en-US" sz="2100" dirty="0" smtClean="0"/>
              <a:t> </a:t>
            </a:r>
            <a:r>
              <a:rPr lang="en-US" sz="2100" dirty="0" err="1" smtClean="0"/>
              <a:t>đến</a:t>
            </a:r>
            <a:r>
              <a:rPr lang="en-US" sz="2100" dirty="0" smtClean="0"/>
              <a:t> </a:t>
            </a:r>
            <a:r>
              <a:rPr lang="en-US" sz="2100" dirty="0" err="1" smtClean="0"/>
              <a:t>cổng</a:t>
            </a:r>
            <a:r>
              <a:rPr lang="en-US" sz="2100" dirty="0" smtClean="0"/>
              <a:t> </a:t>
            </a:r>
            <a:r>
              <a:rPr lang="en-US" sz="2100" dirty="0" err="1" smtClean="0"/>
              <a:t>trường</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thấy</a:t>
            </a:r>
            <a:r>
              <a:rPr lang="en-US" sz="2100" dirty="0" smtClean="0"/>
              <a:t> </a:t>
            </a:r>
            <a:r>
              <a:rPr lang="en-US" sz="2100" dirty="0" err="1" smtClean="0"/>
              <a:t>mấy</a:t>
            </a:r>
            <a:r>
              <a:rPr lang="en-US" sz="2100" dirty="0" smtClean="0"/>
              <a:t> </a:t>
            </a:r>
            <a:r>
              <a:rPr lang="en-US" sz="2100" dirty="0" err="1" smtClean="0"/>
              <a:t>bạn</a:t>
            </a:r>
            <a:r>
              <a:rPr lang="en-US" sz="2100" dirty="0" smtClean="0"/>
              <a:t> </a:t>
            </a:r>
            <a:r>
              <a:rPr lang="en-US" sz="2100" dirty="0" err="1" smtClean="0"/>
              <a:t>cùng</a:t>
            </a:r>
            <a:r>
              <a:rPr lang="en-US" sz="2100" dirty="0" smtClean="0"/>
              <a:t> </a:t>
            </a:r>
            <a:r>
              <a:rPr lang="en-US" sz="2100" dirty="0" err="1" smtClean="0"/>
              <a:t>lớp</a:t>
            </a:r>
            <a:r>
              <a:rPr lang="en-US" sz="2100" dirty="0" smtClean="0"/>
              <a:t> </a:t>
            </a:r>
            <a:r>
              <a:rPr lang="en-US" sz="2100" dirty="0" err="1" smtClean="0"/>
              <a:t>đang</a:t>
            </a:r>
            <a:r>
              <a:rPr lang="en-US" sz="2100" dirty="0" smtClean="0"/>
              <a:t> </a:t>
            </a:r>
            <a:r>
              <a:rPr lang="en-US" sz="2100" dirty="0" err="1" smtClean="0"/>
              <a:t>ríu</a:t>
            </a:r>
            <a:r>
              <a:rPr lang="en-US" sz="2100" dirty="0" smtClean="0"/>
              <a:t> </a:t>
            </a:r>
            <a:r>
              <a:rPr lang="en-US" sz="2100" dirty="0" err="1" smtClean="0"/>
              <a:t>rít</a:t>
            </a:r>
            <a:r>
              <a:rPr lang="en-US" sz="2100" dirty="0" smtClean="0"/>
              <a:t> </a:t>
            </a:r>
            <a:r>
              <a:rPr lang="en-US" sz="2100" dirty="0" err="1" smtClean="0"/>
              <a:t>nói</a:t>
            </a:r>
            <a:r>
              <a:rPr lang="en-US" sz="2100" dirty="0" smtClean="0"/>
              <a:t> </a:t>
            </a:r>
            <a:r>
              <a:rPr lang="en-US" sz="2100" dirty="0" err="1" smtClean="0"/>
              <a:t>cười</a:t>
            </a:r>
            <a:r>
              <a:rPr lang="en-US" sz="2100" dirty="0" smtClean="0"/>
              <a:t> ở </a:t>
            </a:r>
            <a:r>
              <a:rPr lang="en-US" sz="2100" dirty="0" err="1" smtClean="0"/>
              <a:t>trong</a:t>
            </a:r>
            <a:r>
              <a:rPr lang="en-US" sz="2100" dirty="0" smtClean="0"/>
              <a:t> </a:t>
            </a:r>
            <a:r>
              <a:rPr lang="en-US" sz="2100" dirty="0" err="1" smtClean="0"/>
              <a:t>sân</a:t>
            </a:r>
            <a:r>
              <a:rPr lang="en-US" sz="2100" dirty="0" smtClean="0"/>
              <a:t>. </a:t>
            </a:r>
            <a:r>
              <a:rPr lang="en-US" sz="2100" dirty="0" err="1" smtClean="0"/>
              <a:t>Thì</a:t>
            </a:r>
            <a:r>
              <a:rPr lang="en-US" sz="2100" dirty="0" smtClean="0"/>
              <a:t> </a:t>
            </a:r>
            <a:r>
              <a:rPr lang="en-US" sz="2100" dirty="0" err="1" smtClean="0"/>
              <a:t>ra</a:t>
            </a:r>
            <a:r>
              <a:rPr lang="en-US" sz="2100" dirty="0" smtClean="0"/>
              <a:t>, </a:t>
            </a:r>
            <a:r>
              <a:rPr lang="en-US" sz="2100" dirty="0" err="1" smtClean="0"/>
              <a:t>không</a:t>
            </a:r>
            <a:r>
              <a:rPr lang="en-US" sz="2100" dirty="0" smtClean="0"/>
              <a:t> </a:t>
            </a:r>
            <a:r>
              <a:rPr lang="en-US" sz="2100" dirty="0" err="1" smtClean="0"/>
              <a:t>chỉ</a:t>
            </a:r>
            <a:r>
              <a:rPr lang="en-US" sz="2100" dirty="0" smtClean="0"/>
              <a:t> </a:t>
            </a:r>
            <a:r>
              <a:rPr lang="en-US" sz="2100" dirty="0" err="1" smtClean="0"/>
              <a:t>mình</a:t>
            </a:r>
            <a:r>
              <a:rPr lang="en-US" sz="2100" dirty="0" smtClean="0"/>
              <a:t> </a:t>
            </a:r>
            <a:r>
              <a:rPr lang="en-US" sz="2100" dirty="0" err="1" smtClean="0"/>
              <a:t>tôi</a:t>
            </a:r>
            <a:r>
              <a:rPr lang="en-US" sz="2100" dirty="0" smtClean="0"/>
              <a:t> </a:t>
            </a:r>
            <a:r>
              <a:rPr lang="en-US" sz="2100" dirty="0" err="1" smtClean="0"/>
              <a:t>muốn</a:t>
            </a:r>
            <a:r>
              <a:rPr lang="en-US" sz="2100" dirty="0" smtClean="0"/>
              <a:t> </a:t>
            </a:r>
            <a:r>
              <a:rPr lang="en-US" sz="2100" dirty="0" err="1" smtClean="0"/>
              <a:t>đến</a:t>
            </a:r>
            <a:r>
              <a:rPr lang="en-US" sz="2100" dirty="0" smtClean="0"/>
              <a:t> </a:t>
            </a:r>
            <a:r>
              <a:rPr lang="en-US" sz="2100" dirty="0" err="1" smtClean="0"/>
              <a:t>sớm</a:t>
            </a:r>
            <a:r>
              <a:rPr lang="en-US" sz="2100" dirty="0" smtClean="0"/>
              <a:t> </a:t>
            </a:r>
            <a:r>
              <a:rPr lang="en-US" sz="2100" dirty="0" err="1" smtClean="0"/>
              <a:t>nhất</a:t>
            </a:r>
            <a:r>
              <a:rPr lang="en-US" sz="2100" dirty="0" smtClean="0"/>
              <a:t>. </a:t>
            </a:r>
            <a:r>
              <a:rPr lang="en-US" sz="2100" dirty="0" err="1" smtClean="0"/>
              <a:t>Tôi</a:t>
            </a:r>
            <a:r>
              <a:rPr lang="en-US" sz="2100" dirty="0" smtClean="0"/>
              <a:t> </a:t>
            </a:r>
            <a:r>
              <a:rPr lang="en-US" sz="2100" dirty="0" err="1" smtClean="0"/>
              <a:t>chào</a:t>
            </a:r>
            <a:r>
              <a:rPr lang="en-US" sz="2100" dirty="0" smtClean="0"/>
              <a:t> </a:t>
            </a:r>
            <a:r>
              <a:rPr lang="en-US" sz="2100" dirty="0" err="1" smtClean="0"/>
              <a:t>mẹ</a:t>
            </a:r>
            <a:r>
              <a:rPr lang="en-US" sz="2100" dirty="0" smtClean="0"/>
              <a:t>, </a:t>
            </a:r>
            <a:r>
              <a:rPr lang="en-US" sz="2100" dirty="0" err="1" smtClean="0"/>
              <a:t>chạy</a:t>
            </a:r>
            <a:r>
              <a:rPr lang="en-US" sz="2100" dirty="0" smtClean="0"/>
              <a:t> </a:t>
            </a:r>
            <a:r>
              <a:rPr lang="en-US" sz="2100" dirty="0" err="1" smtClean="0"/>
              <a:t>ào</a:t>
            </a:r>
            <a:r>
              <a:rPr lang="en-US" sz="2100" dirty="0" smtClean="0"/>
              <a:t> </a:t>
            </a:r>
            <a:r>
              <a:rPr lang="en-US" sz="2100" dirty="0" err="1" smtClean="0"/>
              <a:t>vào</a:t>
            </a:r>
            <a:r>
              <a:rPr lang="en-US" sz="2100" dirty="0" smtClean="0"/>
              <a:t> </a:t>
            </a:r>
            <a:r>
              <a:rPr lang="en-US" sz="2100" dirty="0" err="1" smtClean="0"/>
              <a:t>cùng</a:t>
            </a:r>
            <a:r>
              <a:rPr lang="en-US" sz="2100" dirty="0" smtClean="0"/>
              <a:t> </a:t>
            </a:r>
            <a:r>
              <a:rPr lang="en-US" sz="2100" dirty="0" err="1" smtClean="0"/>
              <a:t>các</a:t>
            </a:r>
            <a:r>
              <a:rPr lang="en-US" sz="2100" dirty="0" smtClean="0"/>
              <a:t> </a:t>
            </a:r>
            <a:r>
              <a:rPr lang="en-US" sz="2100" dirty="0" err="1" smtClean="0"/>
              <a:t>bạn</a:t>
            </a:r>
            <a:r>
              <a:rPr lang="en-US" sz="2100" dirty="0" smtClean="0"/>
              <a:t>.</a:t>
            </a:r>
          </a:p>
          <a:p>
            <a:pPr>
              <a:lnSpc>
                <a:spcPct val="90000"/>
              </a:lnSpc>
              <a:spcBef>
                <a:spcPts val="600"/>
              </a:spcBef>
              <a:spcAft>
                <a:spcPts val="600"/>
              </a:spcAft>
            </a:pPr>
            <a:r>
              <a:rPr lang="en-US" sz="2100" dirty="0"/>
              <a:t> </a:t>
            </a:r>
            <a:r>
              <a:rPr lang="en-US" sz="2100" dirty="0" smtClean="0"/>
              <a:t> </a:t>
            </a:r>
            <a:r>
              <a:rPr lang="en-US" sz="2100" dirty="0" err="1" smtClean="0"/>
              <a:t>Chúng</a:t>
            </a:r>
            <a:r>
              <a:rPr lang="en-US" sz="2100" dirty="0" smtClean="0"/>
              <a:t> </a:t>
            </a:r>
            <a:r>
              <a:rPr lang="en-US" sz="2100" dirty="0" err="1" smtClean="0"/>
              <a:t>tôi</a:t>
            </a:r>
            <a:r>
              <a:rPr lang="en-US" sz="2100" dirty="0" smtClean="0"/>
              <a:t> </a:t>
            </a:r>
            <a:r>
              <a:rPr lang="en-US" sz="2100" dirty="0" err="1" smtClean="0"/>
              <a:t>tranh</a:t>
            </a:r>
            <a:r>
              <a:rPr lang="en-US" sz="2100" dirty="0" smtClean="0"/>
              <a:t> </a:t>
            </a:r>
            <a:r>
              <a:rPr lang="en-US" sz="2100" dirty="0" err="1" smtClean="0"/>
              <a:t>nhau</a:t>
            </a:r>
            <a:r>
              <a:rPr lang="en-US" sz="2100" dirty="0" smtClean="0"/>
              <a:t> </a:t>
            </a:r>
            <a:r>
              <a:rPr lang="en-US" sz="2100" dirty="0" err="1" smtClean="0"/>
              <a:t>kể</a:t>
            </a:r>
            <a:r>
              <a:rPr lang="en-US" sz="2100" dirty="0" smtClean="0"/>
              <a:t> </a:t>
            </a:r>
            <a:r>
              <a:rPr lang="en-US" sz="2100" dirty="0" err="1" smtClean="0"/>
              <a:t>về</a:t>
            </a:r>
            <a:r>
              <a:rPr lang="en-US" sz="2100" dirty="0" smtClean="0"/>
              <a:t> </a:t>
            </a:r>
            <a:r>
              <a:rPr lang="en-US" sz="2100" dirty="0" err="1" smtClean="0"/>
              <a:t>chuyện</a:t>
            </a:r>
            <a:r>
              <a:rPr lang="en-US" sz="2100" dirty="0" smtClean="0"/>
              <a:t> </a:t>
            </a:r>
            <a:r>
              <a:rPr lang="en-US" sz="2100" dirty="0" err="1" smtClean="0"/>
              <a:t>ngày</a:t>
            </a:r>
            <a:r>
              <a:rPr lang="en-US" sz="2100" dirty="0" smtClean="0"/>
              <a:t> </a:t>
            </a:r>
            <a:r>
              <a:rPr lang="en-US" sz="2100" dirty="0" err="1" smtClean="0"/>
              <a:t>hè</a:t>
            </a:r>
            <a:r>
              <a:rPr lang="en-US" sz="2100" dirty="0" smtClean="0"/>
              <a:t>. </a:t>
            </a:r>
            <a:r>
              <a:rPr lang="en-US" sz="2100" dirty="0" err="1" smtClean="0"/>
              <a:t>Ngay</a:t>
            </a:r>
            <a:r>
              <a:rPr lang="en-US" sz="2100" dirty="0" smtClean="0"/>
              <a:t> </a:t>
            </a:r>
            <a:r>
              <a:rPr lang="en-US" sz="2100" dirty="0" err="1" smtClean="0"/>
              <a:t>cạnh</a:t>
            </a:r>
            <a:r>
              <a:rPr lang="en-US" sz="2100" dirty="0" smtClean="0"/>
              <a:t> </a:t>
            </a:r>
            <a:r>
              <a:rPr lang="en-US" sz="2100" dirty="0" err="1" smtClean="0"/>
              <a:t>chúng</a:t>
            </a:r>
            <a:r>
              <a:rPr lang="en-US" sz="2100" dirty="0" smtClean="0"/>
              <a:t> </a:t>
            </a:r>
            <a:r>
              <a:rPr lang="en-US" sz="2100" dirty="0" err="1" smtClean="0"/>
              <a:t>tôi</a:t>
            </a:r>
            <a:r>
              <a:rPr lang="en-US" sz="2100" dirty="0" smtClean="0"/>
              <a:t>, </a:t>
            </a:r>
            <a:r>
              <a:rPr lang="en-US" sz="2100" dirty="0" err="1" smtClean="0"/>
              <a:t>mấy</a:t>
            </a:r>
            <a:r>
              <a:rPr lang="en-US" sz="2100" dirty="0" smtClean="0"/>
              <a:t> </a:t>
            </a:r>
            <a:r>
              <a:rPr lang="en-US" sz="2100" dirty="0" err="1" smtClean="0"/>
              <a:t>em</a:t>
            </a:r>
            <a:r>
              <a:rPr lang="en-US" sz="2100" dirty="0" smtClean="0"/>
              <a:t> </a:t>
            </a:r>
            <a:r>
              <a:rPr lang="en-US" sz="2100" dirty="0" err="1" smtClean="0"/>
              <a:t>lớp</a:t>
            </a:r>
            <a:r>
              <a:rPr lang="en-US" sz="2100" dirty="0" smtClean="0"/>
              <a:t> 1 </a:t>
            </a:r>
            <a:r>
              <a:rPr lang="en-US" sz="2100" dirty="0" err="1" smtClean="0"/>
              <a:t>đang</a:t>
            </a:r>
            <a:r>
              <a:rPr lang="en-US" sz="2100" dirty="0" smtClean="0"/>
              <a:t> </a:t>
            </a:r>
            <a:r>
              <a:rPr lang="en-US" sz="2100" dirty="0" err="1" smtClean="0"/>
              <a:t>rụt</a:t>
            </a:r>
            <a:r>
              <a:rPr lang="en-US" sz="2100" dirty="0" smtClean="0"/>
              <a:t> </a:t>
            </a:r>
            <a:r>
              <a:rPr lang="en-US" sz="2100" dirty="0" err="1" smtClean="0"/>
              <a:t>rè</a:t>
            </a:r>
            <a:r>
              <a:rPr lang="en-US" sz="2100" dirty="0" smtClean="0"/>
              <a:t> </a:t>
            </a:r>
            <a:r>
              <a:rPr lang="en-US" sz="2100" dirty="0" err="1" smtClean="0"/>
              <a:t>níu</a:t>
            </a:r>
            <a:r>
              <a:rPr lang="en-US" sz="2100" dirty="0" smtClean="0"/>
              <a:t> </a:t>
            </a:r>
            <a:r>
              <a:rPr lang="en-US" sz="2100" dirty="0" err="1" smtClean="0"/>
              <a:t>chặt</a:t>
            </a:r>
            <a:r>
              <a:rPr lang="en-US" sz="2100" dirty="0" smtClean="0"/>
              <a:t> </a:t>
            </a:r>
            <a:r>
              <a:rPr lang="en-US" sz="2100" dirty="0" err="1" smtClean="0"/>
              <a:t>tay</a:t>
            </a:r>
            <a:r>
              <a:rPr lang="en-US" sz="2100" dirty="0" smtClean="0"/>
              <a:t> </a:t>
            </a:r>
            <a:r>
              <a:rPr lang="en-US" sz="2100" dirty="0" err="1" smtClean="0"/>
              <a:t>bố</a:t>
            </a:r>
            <a:r>
              <a:rPr lang="en-US" sz="2100" dirty="0" smtClean="0"/>
              <a:t> </a:t>
            </a:r>
            <a:r>
              <a:rPr lang="en-US" sz="2100" dirty="0" err="1" smtClean="0"/>
              <a:t>mẹ</a:t>
            </a:r>
            <a:r>
              <a:rPr lang="en-US" sz="2100" dirty="0" smtClean="0"/>
              <a:t>, </a:t>
            </a:r>
            <a:r>
              <a:rPr lang="en-US" sz="2100" dirty="0" err="1" smtClean="0"/>
              <a:t>thật</a:t>
            </a:r>
            <a:r>
              <a:rPr lang="en-US" sz="2100" dirty="0" smtClean="0"/>
              <a:t> </a:t>
            </a:r>
            <a:r>
              <a:rPr lang="en-US" sz="2100" dirty="0" err="1" smtClean="0"/>
              <a:t>giống</a:t>
            </a:r>
            <a:r>
              <a:rPr lang="en-US" sz="2100" dirty="0" smtClean="0"/>
              <a:t> </a:t>
            </a:r>
            <a:r>
              <a:rPr lang="en-US" sz="2100" dirty="0" err="1" smtClean="0"/>
              <a:t>tôi</a:t>
            </a:r>
            <a:r>
              <a:rPr lang="en-US" sz="2100" dirty="0" smtClean="0"/>
              <a:t> </a:t>
            </a:r>
            <a:r>
              <a:rPr lang="en-US" sz="2100" dirty="0" err="1" smtClean="0"/>
              <a:t>năm</a:t>
            </a:r>
            <a:r>
              <a:rPr lang="en-US" sz="2100" dirty="0" smtClean="0"/>
              <a:t> </a:t>
            </a:r>
            <a:r>
              <a:rPr lang="en-US" sz="2100" dirty="0" err="1" smtClean="0"/>
              <a:t>ngoái</a:t>
            </a:r>
            <a:r>
              <a:rPr lang="en-US" sz="2100" dirty="0" smtClean="0"/>
              <a:t>. </a:t>
            </a:r>
            <a:r>
              <a:rPr lang="en-US" sz="2100" dirty="0" err="1" smtClean="0"/>
              <a:t>Trước</a:t>
            </a:r>
            <a:r>
              <a:rPr lang="en-US" sz="2100" dirty="0" smtClean="0"/>
              <a:t> </a:t>
            </a:r>
            <a:r>
              <a:rPr lang="en-US" sz="2100" dirty="0" err="1" smtClean="0"/>
              <a:t>các</a:t>
            </a:r>
            <a:r>
              <a:rPr lang="en-US" sz="2100" dirty="0" smtClean="0"/>
              <a:t> </a:t>
            </a:r>
            <a:r>
              <a:rPr lang="en-US" sz="2100" dirty="0" err="1" smtClean="0"/>
              <a:t>em</a:t>
            </a:r>
            <a:r>
              <a:rPr lang="en-US" sz="2100" dirty="0" smtClean="0"/>
              <a:t>, </a:t>
            </a:r>
            <a:r>
              <a:rPr lang="en-US" sz="2100" dirty="0" err="1" smtClean="0"/>
              <a:t>tôi</a:t>
            </a:r>
            <a:r>
              <a:rPr lang="en-US" sz="2100" dirty="0" smtClean="0"/>
              <a:t> </a:t>
            </a:r>
            <a:r>
              <a:rPr lang="en-US" sz="2100" dirty="0" err="1" smtClean="0"/>
              <a:t>cảm</a:t>
            </a:r>
            <a:r>
              <a:rPr lang="en-US" sz="2100" dirty="0" smtClean="0"/>
              <a:t> </a:t>
            </a:r>
            <a:r>
              <a:rPr lang="en-US" sz="2100" dirty="0" err="1" smtClean="0"/>
              <a:t>thấy</a:t>
            </a:r>
            <a:r>
              <a:rPr lang="en-US" sz="2100" dirty="0" smtClean="0"/>
              <a:t> </a:t>
            </a:r>
            <a:r>
              <a:rPr lang="en-US" sz="2100" dirty="0" err="1" smtClean="0"/>
              <a:t>mình</a:t>
            </a:r>
            <a:r>
              <a:rPr lang="en-US" sz="2100" dirty="0" smtClean="0"/>
              <a:t> </a:t>
            </a:r>
            <a:r>
              <a:rPr lang="en-US" sz="2100" dirty="0" err="1" smtClean="0"/>
              <a:t>lớn</a:t>
            </a:r>
            <a:r>
              <a:rPr lang="en-US" sz="2100" dirty="0" smtClean="0"/>
              <a:t> </a:t>
            </a:r>
            <a:r>
              <a:rPr lang="en-US" sz="2100" dirty="0" err="1" smtClean="0"/>
              <a:t>bổng</a:t>
            </a:r>
            <a:r>
              <a:rPr lang="en-US" sz="2100" dirty="0" smtClean="0"/>
              <a:t> </a:t>
            </a:r>
            <a:r>
              <a:rPr lang="en-US" sz="2100" dirty="0" err="1" smtClean="0"/>
              <a:t>lên</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là</a:t>
            </a:r>
            <a:r>
              <a:rPr lang="en-US" sz="2100" dirty="0" smtClean="0"/>
              <a:t> </a:t>
            </a:r>
            <a:r>
              <a:rPr lang="en-US" sz="2100" dirty="0" err="1" smtClean="0"/>
              <a:t>học</a:t>
            </a:r>
            <a:r>
              <a:rPr lang="en-US" sz="2100" dirty="0" smtClean="0"/>
              <a:t> </a:t>
            </a:r>
            <a:r>
              <a:rPr lang="en-US" sz="2100" dirty="0" err="1" smtClean="0"/>
              <a:t>sinh</a:t>
            </a:r>
            <a:r>
              <a:rPr lang="en-US" sz="2100" dirty="0" smtClean="0"/>
              <a:t> </a:t>
            </a:r>
            <a:r>
              <a:rPr lang="en-US" sz="2100" dirty="0" err="1" smtClean="0"/>
              <a:t>lớp</a:t>
            </a:r>
            <a:r>
              <a:rPr lang="en-US" sz="2100" dirty="0" smtClean="0"/>
              <a:t> 2 </a:t>
            </a:r>
            <a:r>
              <a:rPr lang="en-US" sz="2100" dirty="0" err="1" smtClean="0"/>
              <a:t>rồi</a:t>
            </a:r>
            <a:r>
              <a:rPr lang="en-US" sz="2100" dirty="0" smtClean="0"/>
              <a:t> </a:t>
            </a:r>
            <a:r>
              <a:rPr lang="en-US" sz="2100" dirty="0" err="1" smtClean="0"/>
              <a:t>cơ</a:t>
            </a:r>
            <a:r>
              <a:rPr lang="en-US" sz="2100" dirty="0" smtClean="0"/>
              <a:t> </a:t>
            </a:r>
            <a:r>
              <a:rPr lang="en-US" sz="2100" dirty="0" err="1" smtClean="0"/>
              <a:t>mà</a:t>
            </a:r>
            <a:r>
              <a:rPr lang="en-US" sz="2100" dirty="0" smtClean="0"/>
              <a:t>.</a:t>
            </a:r>
          </a:p>
          <a:p>
            <a:pPr algn="r">
              <a:lnSpc>
                <a:spcPct val="90000"/>
              </a:lnSpc>
              <a:spcBef>
                <a:spcPts val="600"/>
              </a:spcBef>
              <a:spcAft>
                <a:spcPts val="600"/>
              </a:spcAft>
            </a:pPr>
            <a:r>
              <a:rPr lang="en-US" sz="2000" dirty="0" smtClean="0"/>
              <a:t>( </a:t>
            </a:r>
            <a:r>
              <a:rPr lang="en-US" sz="2000" dirty="0" err="1" smtClean="0"/>
              <a:t>Văn</a:t>
            </a:r>
            <a:r>
              <a:rPr lang="en-US" sz="2000" dirty="0" smtClean="0"/>
              <a:t> </a:t>
            </a:r>
            <a:r>
              <a:rPr lang="en-US" sz="2000" dirty="0" err="1" smtClean="0"/>
              <a:t>Giá</a:t>
            </a:r>
            <a:r>
              <a:rPr lang="en-US" sz="2000" dirty="0" smtClean="0"/>
              <a:t>)</a:t>
            </a:r>
            <a:endParaRPr lang="en-US" sz="2000" dirty="0"/>
          </a:p>
        </p:txBody>
      </p:sp>
      <p:sp>
        <p:nvSpPr>
          <p:cNvPr id="8" name="TextBox 7"/>
          <p:cNvSpPr txBox="1"/>
          <p:nvPr/>
        </p:nvSpPr>
        <p:spPr>
          <a:xfrm>
            <a:off x="2512088" y="64523"/>
            <a:ext cx="3672800" cy="523220"/>
          </a:xfrm>
          <a:prstGeom prst="rect">
            <a:avLst/>
          </a:prstGeom>
          <a:noFill/>
        </p:spPr>
        <p:txBody>
          <a:bodyPr wrap="none" rtlCol="0">
            <a:spAutoFit/>
          </a:bodyPr>
          <a:lstStyle/>
          <a:p>
            <a:r>
              <a:rPr lang="en-US" sz="2800" b="1" dirty="0" err="1" smtClean="0">
                <a:solidFill>
                  <a:srgbClr val="FF0000"/>
                </a:solidFill>
              </a:rPr>
              <a:t>Tôi</a:t>
            </a:r>
            <a:r>
              <a:rPr lang="en-US" sz="2800" b="1" dirty="0" smtClean="0">
                <a:solidFill>
                  <a:srgbClr val="FF0000"/>
                </a:solidFill>
              </a:rPr>
              <a:t> </a:t>
            </a:r>
            <a:r>
              <a:rPr lang="en-US" sz="2800" b="1" dirty="0" err="1" smtClean="0">
                <a:solidFill>
                  <a:srgbClr val="FF0000"/>
                </a:solidFill>
              </a:rPr>
              <a:t>là</a:t>
            </a:r>
            <a:r>
              <a:rPr lang="en-US" sz="2800" b="1" dirty="0" smtClean="0">
                <a:solidFill>
                  <a:srgbClr val="FF0000"/>
                </a:solidFill>
              </a:rPr>
              <a:t> </a:t>
            </a:r>
            <a:r>
              <a:rPr lang="en-US" sz="2800" b="1" dirty="0" err="1" smtClean="0">
                <a:solidFill>
                  <a:srgbClr val="FF0000"/>
                </a:solidFill>
              </a:rPr>
              <a:t>học</a:t>
            </a:r>
            <a:r>
              <a:rPr lang="en-US" sz="2800" b="1" dirty="0" smtClean="0">
                <a:solidFill>
                  <a:srgbClr val="FF0000"/>
                </a:solidFill>
              </a:rPr>
              <a:t> </a:t>
            </a:r>
            <a:r>
              <a:rPr lang="en-US" sz="2800" b="1" dirty="0" err="1" smtClean="0">
                <a:solidFill>
                  <a:srgbClr val="FF0000"/>
                </a:solidFill>
              </a:rPr>
              <a:t>sinh</a:t>
            </a:r>
            <a:r>
              <a:rPr lang="en-US" sz="2800" b="1" dirty="0" smtClean="0">
                <a:solidFill>
                  <a:srgbClr val="FF0000"/>
                </a:solidFill>
              </a:rPr>
              <a:t> </a:t>
            </a:r>
            <a:r>
              <a:rPr lang="en-US" sz="2800" b="1" dirty="0" err="1" smtClean="0">
                <a:solidFill>
                  <a:srgbClr val="FF0000"/>
                </a:solidFill>
              </a:rPr>
              <a:t>lớp</a:t>
            </a:r>
            <a:r>
              <a:rPr lang="en-US" sz="2800" b="1" dirty="0" smtClean="0">
                <a:solidFill>
                  <a:srgbClr val="FF0000"/>
                </a:solidFill>
              </a:rPr>
              <a:t> 2</a:t>
            </a:r>
            <a:endParaRPr lang="en-US" sz="2800" b="1" dirty="0">
              <a:solidFill>
                <a:srgbClr val="FF0000"/>
              </a:solidFill>
            </a:endParaRPr>
          </a:p>
        </p:txBody>
      </p:sp>
      <p:sp>
        <p:nvSpPr>
          <p:cNvPr id="10" name="Oval 9"/>
          <p:cNvSpPr/>
          <p:nvPr/>
        </p:nvSpPr>
        <p:spPr>
          <a:xfrm>
            <a:off x="351685" y="6293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t>1</a:t>
            </a:r>
            <a:endParaRPr lang="en-US" sz="2000" b="1" dirty="0"/>
          </a:p>
        </p:txBody>
      </p:sp>
      <p:sp>
        <p:nvSpPr>
          <p:cNvPr id="11" name="Oval 10"/>
          <p:cNvSpPr/>
          <p:nvPr/>
        </p:nvSpPr>
        <p:spPr>
          <a:xfrm>
            <a:off x="347312" y="2051012"/>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t>2</a:t>
            </a:r>
            <a:endParaRPr lang="en-US" sz="2000" b="1"/>
          </a:p>
        </p:txBody>
      </p:sp>
      <p:sp>
        <p:nvSpPr>
          <p:cNvPr id="12" name="Oval 11"/>
          <p:cNvSpPr/>
          <p:nvPr/>
        </p:nvSpPr>
        <p:spPr>
          <a:xfrm>
            <a:off x="329167" y="3376966"/>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t>3</a:t>
            </a:r>
            <a:endParaRPr lang="en-US" sz="2000" b="1"/>
          </a:p>
        </p:txBody>
      </p:sp>
      <p:grpSp>
        <p:nvGrpSpPr>
          <p:cNvPr id="13" name="Group 12"/>
          <p:cNvGrpSpPr/>
          <p:nvPr/>
        </p:nvGrpSpPr>
        <p:grpSpPr>
          <a:xfrm>
            <a:off x="8334416" y="1609554"/>
            <a:ext cx="165798" cy="312406"/>
            <a:chOff x="7033846" y="1517301"/>
            <a:chExt cx="165798" cy="312406"/>
          </a:xfrm>
        </p:grpSpPr>
        <p:cxnSp>
          <p:nvCxnSpPr>
            <p:cNvPr id="14" name="Straight Connector 13"/>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8834467" y="3051174"/>
            <a:ext cx="165798" cy="312406"/>
            <a:chOff x="7033846" y="1517301"/>
            <a:chExt cx="165798" cy="312406"/>
          </a:xfrm>
        </p:grpSpPr>
        <p:cxnSp>
          <p:nvCxnSpPr>
            <p:cNvPr id="17" name="Straight Connector 16"/>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1969476" y="4323610"/>
            <a:ext cx="165798" cy="312406"/>
            <a:chOff x="7033846" y="1517301"/>
            <a:chExt cx="165798" cy="312406"/>
          </a:xfrm>
        </p:grpSpPr>
        <p:cxnSp>
          <p:nvCxnSpPr>
            <p:cNvPr id="20" name="Straight Connector 19"/>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323348"/>
      </p:ext>
    </p:extLst>
  </p:cSld>
  <p:clrMapOvr>
    <a:masterClrMapping/>
  </p:clrMapOvr>
  <mc:AlternateContent xmlns:mc="http://schemas.openxmlformats.org/markup-compatibility/2006" xmlns:p14="http://schemas.microsoft.com/office/powerpoint/2010/main">
    <mc:Choice Requires="p14">
      <p:transition p14:dur="100">
        <p:cut/>
        <p:sndAc>
          <p:stSnd>
            <p:snd r:embed="rId2" name="wind.wav"/>
          </p:stSnd>
        </p:sndAc>
      </p:transition>
    </mc:Choice>
    <mc:Fallback xmlns="">
      <p:transition>
        <p:cut/>
        <p:sndAc>
          <p:stSnd>
            <p:snd r:embed="rId4"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6" name="TextBox 5"/>
          <p:cNvSpPr txBox="1"/>
          <p:nvPr/>
        </p:nvSpPr>
        <p:spPr>
          <a:xfrm>
            <a:off x="3775934" y="559398"/>
            <a:ext cx="2000922" cy="307777"/>
          </a:xfrm>
          <a:prstGeom prst="rect">
            <a:avLst/>
          </a:prstGeom>
          <a:noFill/>
        </p:spPr>
        <p:txBody>
          <a:bodyPr wrap="square" rtlCol="0">
            <a:spAutoFit/>
          </a:bodyPr>
          <a:lstStyle/>
          <a:p>
            <a:endParaRPr lang="en-US" dirty="0"/>
          </a:p>
        </p:txBody>
      </p:sp>
      <p:sp>
        <p:nvSpPr>
          <p:cNvPr id="17" name="TextBox 16"/>
          <p:cNvSpPr txBox="1"/>
          <p:nvPr/>
        </p:nvSpPr>
        <p:spPr>
          <a:xfrm flipV="1">
            <a:off x="978947" y="2265638"/>
            <a:ext cx="6164132" cy="286232"/>
          </a:xfrm>
          <a:prstGeom prst="rect">
            <a:avLst/>
          </a:prstGeom>
          <a:noFill/>
        </p:spPr>
        <p:txBody>
          <a:bodyPr wrap="square" rtlCol="0">
            <a:spAutoFit/>
          </a:bodyPr>
          <a:lstStyle/>
          <a:p>
            <a:pPr>
              <a:lnSpc>
                <a:spcPct val="90000"/>
              </a:lnSpc>
              <a:spcBef>
                <a:spcPts val="600"/>
              </a:spcBef>
              <a:spcAft>
                <a:spcPts val="600"/>
              </a:spcAft>
            </a:pPr>
            <a:r>
              <a:rPr lang="en-US" dirty="0" smtClean="0"/>
              <a:t>  </a:t>
            </a:r>
            <a:endParaRPr lang="en-US" sz="2400" dirty="0"/>
          </a:p>
        </p:txBody>
      </p:sp>
      <p:sp>
        <p:nvSpPr>
          <p:cNvPr id="20" name="Title 19"/>
          <p:cNvSpPr>
            <a:spLocks noGrp="1"/>
          </p:cNvSpPr>
          <p:nvPr>
            <p:ph type="title"/>
          </p:nvPr>
        </p:nvSpPr>
        <p:spPr>
          <a:xfrm>
            <a:off x="1054251" y="713286"/>
            <a:ext cx="6729581" cy="593331"/>
          </a:xfrm>
        </p:spPr>
        <p:txBody>
          <a:bodyPr/>
          <a:lstStyle/>
          <a:p>
            <a:r>
              <a:rPr lang="en-US" dirty="0" smtClean="0"/>
              <a:t>                          </a:t>
            </a:r>
            <a:r>
              <a:rPr lang="en-US" dirty="0" err="1" smtClean="0">
                <a:solidFill>
                  <a:srgbClr val="FF0000"/>
                </a:solidFill>
              </a:rPr>
              <a:t>Luyện</a:t>
            </a:r>
            <a:r>
              <a:rPr lang="en-US" dirty="0" smtClean="0">
                <a:solidFill>
                  <a:srgbClr val="FF0000"/>
                </a:solidFill>
              </a:rPr>
              <a:t> </a:t>
            </a:r>
            <a:r>
              <a:rPr lang="en-US" dirty="0" err="1" smtClean="0">
                <a:solidFill>
                  <a:srgbClr val="FF0000"/>
                </a:solidFill>
              </a:rPr>
              <a:t>đọc</a:t>
            </a:r>
            <a:endParaRPr lang="en-US" dirty="0">
              <a:solidFill>
                <a:srgbClr val="FF0000"/>
              </a:solidFill>
            </a:endParaRPr>
          </a:p>
        </p:txBody>
      </p:sp>
      <p:sp>
        <p:nvSpPr>
          <p:cNvPr id="24" name="TextBox 23"/>
          <p:cNvSpPr txBox="1"/>
          <p:nvPr/>
        </p:nvSpPr>
        <p:spPr>
          <a:xfrm>
            <a:off x="1054251" y="1590068"/>
            <a:ext cx="6895650" cy="1923604"/>
          </a:xfrm>
          <a:prstGeom prst="rect">
            <a:avLst/>
          </a:prstGeom>
          <a:noFill/>
        </p:spPr>
        <p:txBody>
          <a:bodyPr wrap="square" rtlCol="0">
            <a:spAutoFit/>
          </a:bodyPr>
          <a:lstStyle/>
          <a:p>
            <a:pPr>
              <a:lnSpc>
                <a:spcPct val="90000"/>
              </a:lnSpc>
              <a:spcBef>
                <a:spcPts val="600"/>
              </a:spcBef>
              <a:spcAft>
                <a:spcPts val="600"/>
              </a:spcAft>
            </a:pPr>
            <a:r>
              <a:rPr lang="en-US" sz="2000" dirty="0" smtClean="0"/>
              <a:t> </a:t>
            </a:r>
            <a:r>
              <a:rPr lang="en-US" sz="2000" dirty="0" smtClean="0">
                <a:solidFill>
                  <a:srgbClr val="00B0F0"/>
                </a:solidFill>
              </a:rPr>
              <a:t>1</a:t>
            </a:r>
            <a:r>
              <a:rPr lang="en-US" sz="2000" dirty="0" smtClean="0"/>
              <a:t>. </a:t>
            </a:r>
            <a:r>
              <a:rPr lang="en-US" sz="2000" dirty="0" err="1" smtClean="0"/>
              <a:t>Ngày</a:t>
            </a:r>
            <a:r>
              <a:rPr lang="en-US" sz="2000" dirty="0" smtClean="0"/>
              <a:t> </a:t>
            </a:r>
            <a:r>
              <a:rPr lang="en-US" sz="2000" dirty="0" err="1"/>
              <a:t>khai</a:t>
            </a:r>
            <a:r>
              <a:rPr lang="en-US" sz="2000" dirty="0"/>
              <a:t> </a:t>
            </a:r>
            <a:r>
              <a:rPr lang="en-US" sz="2000" dirty="0" err="1"/>
              <a:t>trường</a:t>
            </a:r>
            <a:r>
              <a:rPr lang="en-US" sz="2000" dirty="0"/>
              <a:t> </a:t>
            </a:r>
            <a:r>
              <a:rPr lang="en-US" sz="2000" dirty="0" err="1"/>
              <a:t>đã</a:t>
            </a:r>
            <a:r>
              <a:rPr lang="en-US" sz="2000" dirty="0"/>
              <a:t> </a:t>
            </a:r>
            <a:r>
              <a:rPr lang="en-US" sz="2000" dirty="0" err="1"/>
              <a:t>đến</a:t>
            </a:r>
            <a:r>
              <a:rPr lang="en-US" sz="2000" dirty="0"/>
              <a:t>.</a:t>
            </a:r>
          </a:p>
          <a:p>
            <a:pPr>
              <a:lnSpc>
                <a:spcPct val="90000"/>
              </a:lnSpc>
              <a:spcBef>
                <a:spcPts val="600"/>
              </a:spcBef>
              <a:spcAft>
                <a:spcPts val="600"/>
              </a:spcAft>
            </a:pPr>
            <a:r>
              <a:rPr lang="en-US" sz="2000" dirty="0"/>
              <a:t>  </a:t>
            </a:r>
            <a:r>
              <a:rPr lang="en-US" sz="2000" dirty="0" smtClean="0"/>
              <a:t>  </a:t>
            </a:r>
            <a:r>
              <a:rPr lang="en-US" sz="2000" dirty="0" err="1"/>
              <a:t>Sáng</a:t>
            </a:r>
            <a:r>
              <a:rPr lang="en-US" sz="2000" dirty="0"/>
              <a:t> </a:t>
            </a:r>
            <a:r>
              <a:rPr lang="en-US" sz="2000" dirty="0" err="1"/>
              <a:t>sớm</a:t>
            </a:r>
            <a:r>
              <a:rPr lang="en-US" sz="2000" dirty="0"/>
              <a:t>, </a:t>
            </a:r>
            <a:r>
              <a:rPr lang="en-US" sz="2000" dirty="0" err="1"/>
              <a:t>mẹ</a:t>
            </a:r>
            <a:r>
              <a:rPr lang="en-US" sz="2000" dirty="0"/>
              <a:t> </a:t>
            </a:r>
            <a:r>
              <a:rPr lang="en-US" sz="2000" dirty="0" err="1"/>
              <a:t>mới</a:t>
            </a:r>
            <a:r>
              <a:rPr lang="en-US" sz="2000" dirty="0"/>
              <a:t> </a:t>
            </a:r>
            <a:r>
              <a:rPr lang="en-US" sz="2000" dirty="0" err="1"/>
              <a:t>gọi</a:t>
            </a:r>
            <a:r>
              <a:rPr lang="en-US" sz="2000" dirty="0"/>
              <a:t> </a:t>
            </a:r>
            <a:r>
              <a:rPr lang="en-US" sz="2000" dirty="0" err="1"/>
              <a:t>một</a:t>
            </a:r>
            <a:r>
              <a:rPr lang="en-US" sz="2000" dirty="0"/>
              <a:t> </a:t>
            </a:r>
            <a:r>
              <a:rPr lang="en-US" sz="2000" dirty="0" err="1"/>
              <a:t>câu</a:t>
            </a:r>
            <a:r>
              <a:rPr lang="en-US" sz="2000" dirty="0"/>
              <a:t> </a:t>
            </a:r>
            <a:r>
              <a:rPr lang="en-US" sz="2000" dirty="0" err="1"/>
              <a:t>mà</a:t>
            </a:r>
            <a:r>
              <a:rPr lang="en-US" sz="2000" dirty="0"/>
              <a:t> </a:t>
            </a:r>
            <a:r>
              <a:rPr lang="en-US" sz="2000" dirty="0" err="1"/>
              <a:t>tôi</a:t>
            </a:r>
            <a:r>
              <a:rPr lang="en-US" sz="2000" dirty="0"/>
              <a:t> </a:t>
            </a:r>
            <a:r>
              <a:rPr lang="en-US" sz="2000" dirty="0" err="1"/>
              <a:t>đã</a:t>
            </a:r>
            <a:r>
              <a:rPr lang="en-US" sz="2000" dirty="0"/>
              <a:t> </a:t>
            </a:r>
            <a:r>
              <a:rPr lang="en-US" sz="2000" dirty="0" err="1"/>
              <a:t>vùng</a:t>
            </a:r>
            <a:r>
              <a:rPr lang="en-US" sz="2000" dirty="0"/>
              <a:t> </a:t>
            </a:r>
            <a:r>
              <a:rPr lang="en-US" sz="2000" dirty="0" err="1"/>
              <a:t>dậy</a:t>
            </a:r>
            <a:r>
              <a:rPr lang="en-US" sz="2000" dirty="0"/>
              <a:t>, </a:t>
            </a:r>
            <a:r>
              <a:rPr lang="en-US" sz="2000" dirty="0" err="1"/>
              <a:t>khác</a:t>
            </a:r>
            <a:r>
              <a:rPr lang="en-US" sz="2000" dirty="0"/>
              <a:t> </a:t>
            </a:r>
            <a:r>
              <a:rPr lang="en-US" sz="2000" dirty="0" err="1"/>
              <a:t>hẳn</a:t>
            </a:r>
            <a:r>
              <a:rPr lang="en-US" sz="2000" dirty="0"/>
              <a:t> </a:t>
            </a:r>
            <a:r>
              <a:rPr lang="en-US" sz="2000" dirty="0" err="1"/>
              <a:t>mọi</a:t>
            </a:r>
            <a:r>
              <a:rPr lang="en-US" sz="2000" dirty="0"/>
              <a:t> </a:t>
            </a:r>
            <a:r>
              <a:rPr lang="en-US" sz="2000" dirty="0" err="1"/>
              <a:t>ngày</a:t>
            </a:r>
            <a:r>
              <a:rPr lang="en-US" sz="2000" dirty="0"/>
              <a:t>. </a:t>
            </a:r>
            <a:r>
              <a:rPr lang="en-US" sz="2000" dirty="0" err="1"/>
              <a:t>Loáng</a:t>
            </a:r>
            <a:r>
              <a:rPr lang="en-US" sz="2000" dirty="0"/>
              <a:t> </a:t>
            </a:r>
            <a:r>
              <a:rPr lang="en-US" sz="2000" dirty="0" err="1"/>
              <a:t>một</a:t>
            </a:r>
            <a:r>
              <a:rPr lang="en-US" sz="2000" dirty="0"/>
              <a:t> </a:t>
            </a:r>
            <a:r>
              <a:rPr lang="en-US" sz="2000" dirty="0" err="1"/>
              <a:t>cái</a:t>
            </a:r>
            <a:r>
              <a:rPr lang="en-US" sz="2000" dirty="0"/>
              <a:t>, </a:t>
            </a:r>
            <a:r>
              <a:rPr lang="en-US" sz="2000" dirty="0" err="1"/>
              <a:t>tôi</a:t>
            </a:r>
            <a:r>
              <a:rPr lang="en-US" sz="2000" dirty="0"/>
              <a:t> </a:t>
            </a:r>
            <a:r>
              <a:rPr lang="en-US" sz="2000" dirty="0" err="1"/>
              <a:t>đã</a:t>
            </a:r>
            <a:r>
              <a:rPr lang="en-US" sz="2000" dirty="0"/>
              <a:t> </a:t>
            </a:r>
            <a:r>
              <a:rPr lang="en-US" sz="2000" dirty="0" err="1"/>
              <a:t>chuẩn</a:t>
            </a:r>
            <a:r>
              <a:rPr lang="en-US" sz="2000" dirty="0"/>
              <a:t> </a:t>
            </a:r>
            <a:r>
              <a:rPr lang="en-US" sz="2000" dirty="0" err="1"/>
              <a:t>bị</a:t>
            </a:r>
            <a:r>
              <a:rPr lang="en-US" sz="2000" dirty="0"/>
              <a:t> </a:t>
            </a:r>
            <a:r>
              <a:rPr lang="en-US" sz="2000" dirty="0" err="1"/>
              <a:t>xong</a:t>
            </a:r>
            <a:r>
              <a:rPr lang="en-US" sz="2000" dirty="0"/>
              <a:t> </a:t>
            </a:r>
            <a:r>
              <a:rPr lang="en-US" sz="2000" dirty="0" err="1"/>
              <a:t>mọi</a:t>
            </a:r>
            <a:r>
              <a:rPr lang="en-US" sz="2000" dirty="0"/>
              <a:t> </a:t>
            </a:r>
            <a:r>
              <a:rPr lang="en-US" sz="2000" dirty="0" err="1"/>
              <a:t>thứ</a:t>
            </a:r>
            <a:r>
              <a:rPr lang="en-US" sz="2000" dirty="0"/>
              <a:t>. </a:t>
            </a:r>
            <a:r>
              <a:rPr lang="en-US" sz="2000" dirty="0" err="1"/>
              <a:t>Bố</a:t>
            </a:r>
            <a:r>
              <a:rPr lang="en-US" sz="2000" dirty="0"/>
              <a:t> </a:t>
            </a:r>
            <a:r>
              <a:rPr lang="en-US" sz="2000" dirty="0" err="1"/>
              <a:t>ngạc</a:t>
            </a:r>
            <a:r>
              <a:rPr lang="en-US" sz="2000" dirty="0"/>
              <a:t> </a:t>
            </a:r>
            <a:r>
              <a:rPr lang="en-US" sz="2000" dirty="0" err="1"/>
              <a:t>nhiên</a:t>
            </a:r>
            <a:r>
              <a:rPr lang="en-US" sz="2000" dirty="0"/>
              <a:t> </a:t>
            </a:r>
            <a:r>
              <a:rPr lang="en-US" sz="2000" dirty="0" err="1"/>
              <a:t>nhìn</a:t>
            </a:r>
            <a:r>
              <a:rPr lang="en-US" sz="2000" dirty="0"/>
              <a:t> </a:t>
            </a:r>
            <a:r>
              <a:rPr lang="en-US" sz="2000" dirty="0" err="1"/>
              <a:t>tôi</a:t>
            </a:r>
            <a:r>
              <a:rPr lang="en-US" sz="2000" dirty="0"/>
              <a:t>, </a:t>
            </a:r>
            <a:r>
              <a:rPr lang="en-US" sz="2000" dirty="0" err="1"/>
              <a:t>còn</a:t>
            </a:r>
            <a:r>
              <a:rPr lang="en-US" sz="2000" dirty="0"/>
              <a:t> </a:t>
            </a:r>
            <a:r>
              <a:rPr lang="en-US" sz="2000" dirty="0" err="1"/>
              <a:t>mẹ</a:t>
            </a:r>
            <a:r>
              <a:rPr lang="en-US" sz="2000" dirty="0"/>
              <a:t> </a:t>
            </a:r>
            <a:r>
              <a:rPr lang="en-US" sz="2000" dirty="0" err="1"/>
              <a:t>cười</a:t>
            </a:r>
            <a:r>
              <a:rPr lang="en-US" sz="2000" dirty="0"/>
              <a:t> </a:t>
            </a:r>
            <a:r>
              <a:rPr lang="en-US" sz="2000" dirty="0" err="1"/>
              <a:t>tủm</a:t>
            </a:r>
            <a:r>
              <a:rPr lang="en-US" sz="2000" dirty="0"/>
              <a:t> </a:t>
            </a:r>
            <a:r>
              <a:rPr lang="en-US" sz="2000" dirty="0" err="1"/>
              <a:t>tỉm</a:t>
            </a:r>
            <a:r>
              <a:rPr lang="en-US" sz="2000" dirty="0"/>
              <a:t>. </a:t>
            </a:r>
            <a:r>
              <a:rPr lang="en-US" sz="2000" dirty="0" err="1"/>
              <a:t>Tôi</a:t>
            </a:r>
            <a:r>
              <a:rPr lang="en-US" sz="2000" dirty="0"/>
              <a:t> </a:t>
            </a:r>
            <a:r>
              <a:rPr lang="en-US" sz="2000" dirty="0" err="1"/>
              <a:t>rối</a:t>
            </a:r>
            <a:r>
              <a:rPr lang="en-US" sz="2000" dirty="0"/>
              <a:t> </a:t>
            </a:r>
            <a:r>
              <a:rPr lang="en-US" sz="2000" dirty="0" err="1"/>
              <a:t>rít</a:t>
            </a:r>
            <a:r>
              <a:rPr lang="en-US" sz="2000" dirty="0"/>
              <a:t>: “Con </a:t>
            </a:r>
            <a:r>
              <a:rPr lang="en-US" sz="2000" dirty="0" err="1"/>
              <a:t>muốn</a:t>
            </a:r>
            <a:r>
              <a:rPr lang="en-US" sz="2000" dirty="0"/>
              <a:t> </a:t>
            </a:r>
            <a:r>
              <a:rPr lang="en-US" sz="2000" dirty="0" err="1"/>
              <a:t>đến</a:t>
            </a:r>
            <a:r>
              <a:rPr lang="en-US" sz="2000" dirty="0"/>
              <a:t> </a:t>
            </a:r>
            <a:r>
              <a:rPr lang="en-US" sz="2000" dirty="0" err="1"/>
              <a:t>sớm</a:t>
            </a:r>
            <a:r>
              <a:rPr lang="en-US" sz="2000" dirty="0"/>
              <a:t> </a:t>
            </a:r>
            <a:r>
              <a:rPr lang="en-US" sz="2000" dirty="0" err="1"/>
              <a:t>nhất</a:t>
            </a:r>
            <a:r>
              <a:rPr lang="en-US" sz="2000" dirty="0"/>
              <a:t> </a:t>
            </a:r>
            <a:r>
              <a:rPr lang="en-US" sz="2000" dirty="0" err="1"/>
              <a:t>lớp</a:t>
            </a:r>
            <a:r>
              <a:rPr lang="en-US" sz="2000" dirty="0"/>
              <a:t>.”</a:t>
            </a:r>
          </a:p>
          <a:p>
            <a:endParaRPr lang="en-US" dirty="0"/>
          </a:p>
        </p:txBody>
      </p:sp>
      <p:pic>
        <p:nvPicPr>
          <p:cNvPr id="25"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6988381" y="3151991"/>
            <a:ext cx="1463944" cy="1910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93807" y="3905026"/>
            <a:ext cx="1882588" cy="400110"/>
          </a:xfrm>
          <a:prstGeom prst="rect">
            <a:avLst/>
          </a:prstGeom>
          <a:noFill/>
        </p:spPr>
        <p:txBody>
          <a:bodyPr wrap="square" rtlCol="0">
            <a:spAutoFit/>
          </a:bodyPr>
          <a:lstStyle/>
          <a:p>
            <a:r>
              <a:rPr lang="en-US" sz="2000" dirty="0" err="1" smtClean="0">
                <a:solidFill>
                  <a:srgbClr val="007434"/>
                </a:solidFill>
              </a:rPr>
              <a:t>loáng</a:t>
            </a:r>
            <a:endParaRPr lang="en-US" sz="2000" dirty="0">
              <a:solidFill>
                <a:srgbClr val="007434"/>
              </a:solidFill>
            </a:endParaRPr>
          </a:p>
        </p:txBody>
      </p:sp>
    </p:spTree>
    <p:extLst>
      <p:ext uri="{BB962C8B-B14F-4D97-AF65-F5344CB8AC3E}">
        <p14:creationId xmlns:p14="http://schemas.microsoft.com/office/powerpoint/2010/main" val="37713293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6549"/>
            <a:ext cx="9144000" cy="5079080"/>
            <a:chOff x="0" y="-83261"/>
            <a:chExt cx="9144000" cy="5216128"/>
          </a:xfrm>
        </p:grpSpPr>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83261"/>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pic>
        <p:nvPicPr>
          <p:cNvPr id="28"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304442" y="3162199"/>
            <a:ext cx="2122279" cy="198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1231" y="140850"/>
            <a:ext cx="2215399" cy="215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2223" y="1275435"/>
            <a:ext cx="847977" cy="646331"/>
          </a:xfrm>
          <a:prstGeom prst="rect">
            <a:avLst/>
          </a:prstGeom>
          <a:solidFill>
            <a:schemeClr val="accent2">
              <a:lumMod val="60000"/>
              <a:lumOff val="40000"/>
            </a:schemeClr>
          </a:solidFill>
        </p:spPr>
        <p:txBody>
          <a:bodyPr wrap="square" rtlCol="0">
            <a:spAutoFit/>
          </a:bodyPr>
          <a:lstStyle/>
          <a:p>
            <a:pPr algn="ctr"/>
            <a:r>
              <a:rPr lang="en-US" sz="1800" smtClean="0"/>
              <a:t>Giải nghĩa</a:t>
            </a:r>
            <a:endParaRPr lang="en-US" sz="1800"/>
          </a:p>
        </p:txBody>
      </p:sp>
      <p:sp>
        <p:nvSpPr>
          <p:cNvPr id="5" name="Oval 4"/>
          <p:cNvSpPr/>
          <p:nvPr/>
        </p:nvSpPr>
        <p:spPr>
          <a:xfrm>
            <a:off x="3084844" y="1921766"/>
            <a:ext cx="3326714" cy="1573370"/>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525624" y="2292952"/>
            <a:ext cx="2759987" cy="830997"/>
          </a:xfrm>
          <a:prstGeom prst="rect">
            <a:avLst/>
          </a:prstGeom>
          <a:noFill/>
        </p:spPr>
        <p:txBody>
          <a:bodyPr wrap="square" rtlCol="0">
            <a:spAutoFit/>
          </a:bodyPr>
          <a:lstStyle/>
          <a:p>
            <a:r>
              <a:rPr lang="nl-NL" sz="2400" dirty="0">
                <a:solidFill>
                  <a:srgbClr val="FF0000"/>
                </a:solidFill>
              </a:rPr>
              <a:t>loáng</a:t>
            </a:r>
            <a:r>
              <a:rPr lang="nl-NL" sz="2400" dirty="0"/>
              <a:t> (một cái): rất </a:t>
            </a:r>
            <a:r>
              <a:rPr lang="nl-NL" sz="2400" dirty="0" smtClean="0"/>
              <a:t>nhanh</a:t>
            </a:r>
            <a:endParaRPr lang="en-US" sz="2400" dirty="0"/>
          </a:p>
        </p:txBody>
      </p:sp>
      <p:pic>
        <p:nvPicPr>
          <p:cNvPr id="1030" name="Picture 6"/>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5640345" y="1293474"/>
            <a:ext cx="1664097" cy="21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5722" l="9032" r="89032"/>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436738" y="3247563"/>
            <a:ext cx="1504386" cy="181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140501"/>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hammer.wav"/>
          </p:stSnd>
        </p:sndAc>
      </p:transition>
    </mc:Choice>
    <mc:Fallback xmlns="">
      <p:transition spd="slow">
        <p:dissolve/>
        <p:sndAc>
          <p:stSnd>
            <p:snd r:embed="rId17"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Rectangle 1"/>
          <p:cNvSpPr/>
          <p:nvPr/>
        </p:nvSpPr>
        <p:spPr>
          <a:xfrm>
            <a:off x="1204856" y="1525894"/>
            <a:ext cx="6594438" cy="1631216"/>
          </a:xfrm>
          <a:prstGeom prst="rect">
            <a:avLst/>
          </a:prstGeom>
        </p:spPr>
        <p:txBody>
          <a:bodyPr wrap="square">
            <a:spAutoFit/>
          </a:bodyPr>
          <a:lstStyle/>
          <a:p>
            <a:r>
              <a:rPr lang="en-US" sz="2000" dirty="0" smtClean="0">
                <a:solidFill>
                  <a:srgbClr val="00B0F0"/>
                </a:solidFill>
              </a:rPr>
              <a:t>2</a:t>
            </a:r>
            <a:r>
              <a:rPr lang="en-US" sz="2000" dirty="0" smtClean="0"/>
              <a:t>. </a:t>
            </a:r>
            <a:r>
              <a:rPr lang="en-US" sz="2000" dirty="0" err="1" smtClean="0"/>
              <a:t>Tôi</a:t>
            </a:r>
            <a:r>
              <a:rPr lang="en-US" sz="2000" dirty="0" smtClean="0"/>
              <a:t> </a:t>
            </a:r>
            <a:r>
              <a:rPr lang="en-US" sz="2000" dirty="0" err="1"/>
              <a:t>háo</a:t>
            </a:r>
            <a:r>
              <a:rPr lang="en-US" sz="2000" dirty="0"/>
              <a:t> </a:t>
            </a:r>
            <a:r>
              <a:rPr lang="en-US" sz="2000" dirty="0" err="1"/>
              <a:t>hức</a:t>
            </a:r>
            <a:r>
              <a:rPr lang="en-US" sz="2000" dirty="0"/>
              <a:t> </a:t>
            </a:r>
            <a:r>
              <a:rPr lang="en-US" sz="2000" dirty="0" err="1"/>
              <a:t>tưởng</a:t>
            </a:r>
            <a:r>
              <a:rPr lang="en-US" sz="2000" dirty="0"/>
              <a:t> </a:t>
            </a:r>
            <a:r>
              <a:rPr lang="en-US" sz="2000" dirty="0" err="1"/>
              <a:t>tượng</a:t>
            </a:r>
            <a:r>
              <a:rPr lang="en-US" sz="2000" dirty="0"/>
              <a:t> </a:t>
            </a:r>
            <a:r>
              <a:rPr lang="en-US" sz="2000" dirty="0" err="1"/>
              <a:t>ra</a:t>
            </a:r>
            <a:r>
              <a:rPr lang="en-US" sz="2000" dirty="0"/>
              <a:t> </a:t>
            </a:r>
            <a:r>
              <a:rPr lang="en-US" sz="2000" dirty="0" err="1"/>
              <a:t>cảnh</a:t>
            </a:r>
            <a:r>
              <a:rPr lang="en-US" sz="2000" dirty="0"/>
              <a:t> </a:t>
            </a:r>
            <a:r>
              <a:rPr lang="en-US" sz="2000" dirty="0" err="1"/>
              <a:t>mình</a:t>
            </a:r>
            <a:r>
              <a:rPr lang="en-US" sz="2000" dirty="0"/>
              <a:t> </a:t>
            </a:r>
            <a:r>
              <a:rPr lang="en-US" sz="2000" dirty="0" err="1"/>
              <a:t>đến</a:t>
            </a:r>
            <a:r>
              <a:rPr lang="en-US" sz="2000" dirty="0"/>
              <a:t> </a:t>
            </a:r>
            <a:r>
              <a:rPr lang="en-US" sz="2000" dirty="0" err="1"/>
              <a:t>đầu</a:t>
            </a:r>
            <a:r>
              <a:rPr lang="en-US" sz="2000" dirty="0"/>
              <a:t> </a:t>
            </a:r>
            <a:r>
              <a:rPr lang="en-US" sz="2000" dirty="0" err="1"/>
              <a:t>tiên</a:t>
            </a:r>
            <a:r>
              <a:rPr lang="en-US" sz="2000" dirty="0"/>
              <a:t>, </a:t>
            </a:r>
            <a:r>
              <a:rPr lang="en-US" sz="2000" dirty="0" err="1"/>
              <a:t>cất</a:t>
            </a:r>
            <a:r>
              <a:rPr lang="en-US" sz="2000" dirty="0"/>
              <a:t> </a:t>
            </a:r>
            <a:r>
              <a:rPr lang="en-US" sz="2000" dirty="0" err="1"/>
              <a:t>tiếng</a:t>
            </a:r>
            <a:r>
              <a:rPr lang="en-US" sz="2000" dirty="0"/>
              <a:t> </a:t>
            </a:r>
            <a:r>
              <a:rPr lang="en-US" sz="2000" dirty="0" err="1"/>
              <a:t>chào</a:t>
            </a:r>
            <a:r>
              <a:rPr lang="en-US" sz="2000" dirty="0"/>
              <a:t> </a:t>
            </a:r>
            <a:r>
              <a:rPr lang="en-US" sz="2000" dirty="0" err="1"/>
              <a:t>thật</a:t>
            </a:r>
            <a:r>
              <a:rPr lang="en-US" sz="2000" dirty="0"/>
              <a:t> to </a:t>
            </a:r>
            <a:r>
              <a:rPr lang="en-US" sz="2000" dirty="0" err="1"/>
              <a:t>những</a:t>
            </a:r>
            <a:r>
              <a:rPr lang="en-US" sz="2000" dirty="0"/>
              <a:t> </a:t>
            </a:r>
            <a:r>
              <a:rPr lang="en-US" sz="2000" dirty="0" err="1"/>
              <a:t>bạn</a:t>
            </a:r>
            <a:r>
              <a:rPr lang="en-US" sz="2000" dirty="0"/>
              <a:t> </a:t>
            </a:r>
            <a:r>
              <a:rPr lang="en-US" sz="2000" dirty="0" err="1"/>
              <a:t>đến</a:t>
            </a:r>
            <a:r>
              <a:rPr lang="en-US" sz="2000" dirty="0"/>
              <a:t> </a:t>
            </a:r>
            <a:r>
              <a:rPr lang="en-US" sz="2000" dirty="0" err="1"/>
              <a:t>sau</a:t>
            </a:r>
            <a:r>
              <a:rPr lang="en-US" sz="2000" dirty="0"/>
              <a:t>. </a:t>
            </a:r>
            <a:r>
              <a:rPr lang="en-US" sz="2000" dirty="0" err="1"/>
              <a:t>Nhưng</a:t>
            </a:r>
            <a:r>
              <a:rPr lang="en-US" sz="2000" dirty="0"/>
              <a:t> </a:t>
            </a:r>
            <a:r>
              <a:rPr lang="en-US" sz="2000" dirty="0" err="1"/>
              <a:t>vừa</a:t>
            </a:r>
            <a:r>
              <a:rPr lang="en-US" sz="2000" dirty="0"/>
              <a:t> </a:t>
            </a:r>
            <a:r>
              <a:rPr lang="en-US" sz="2000" dirty="0" err="1"/>
              <a:t>đến</a:t>
            </a:r>
            <a:r>
              <a:rPr lang="en-US" sz="2000" dirty="0"/>
              <a:t> </a:t>
            </a:r>
            <a:r>
              <a:rPr lang="en-US" sz="2000" dirty="0" err="1"/>
              <a:t>cổng</a:t>
            </a:r>
            <a:r>
              <a:rPr lang="en-US" sz="2000" dirty="0"/>
              <a:t> </a:t>
            </a:r>
            <a:r>
              <a:rPr lang="en-US" sz="2000" dirty="0" err="1"/>
              <a:t>trường</a:t>
            </a:r>
            <a:r>
              <a:rPr lang="en-US" sz="2000" dirty="0"/>
              <a:t>, </a:t>
            </a:r>
            <a:r>
              <a:rPr lang="en-US" sz="2000" dirty="0" err="1"/>
              <a:t>tôi</a:t>
            </a:r>
            <a:r>
              <a:rPr lang="en-US" sz="2000" dirty="0"/>
              <a:t> </a:t>
            </a:r>
            <a:r>
              <a:rPr lang="en-US" sz="2000" dirty="0" err="1"/>
              <a:t>đã</a:t>
            </a:r>
            <a:r>
              <a:rPr lang="en-US" sz="2000" dirty="0"/>
              <a:t> </a:t>
            </a:r>
            <a:r>
              <a:rPr lang="en-US" sz="2000" dirty="0" err="1"/>
              <a:t>thấy</a:t>
            </a:r>
            <a:r>
              <a:rPr lang="en-US" sz="2000" dirty="0"/>
              <a:t> </a:t>
            </a:r>
            <a:r>
              <a:rPr lang="en-US" sz="2000" dirty="0" err="1"/>
              <a:t>mấy</a:t>
            </a:r>
            <a:r>
              <a:rPr lang="en-US" sz="2000" dirty="0"/>
              <a:t> </a:t>
            </a:r>
            <a:r>
              <a:rPr lang="en-US" sz="2000" dirty="0" err="1"/>
              <a:t>bạn</a:t>
            </a:r>
            <a:r>
              <a:rPr lang="en-US" sz="2000" dirty="0"/>
              <a:t> </a:t>
            </a:r>
            <a:r>
              <a:rPr lang="en-US" sz="2000" dirty="0" err="1"/>
              <a:t>cùng</a:t>
            </a:r>
            <a:r>
              <a:rPr lang="en-US" sz="2000" dirty="0"/>
              <a:t> </a:t>
            </a:r>
            <a:r>
              <a:rPr lang="en-US" sz="2000" dirty="0" err="1"/>
              <a:t>lớp</a:t>
            </a:r>
            <a:r>
              <a:rPr lang="en-US" sz="2000" dirty="0"/>
              <a:t> </a:t>
            </a:r>
            <a:r>
              <a:rPr lang="en-US" sz="2000" dirty="0" err="1"/>
              <a:t>đang</a:t>
            </a:r>
            <a:r>
              <a:rPr lang="en-US" sz="2000" dirty="0"/>
              <a:t> </a:t>
            </a:r>
            <a:r>
              <a:rPr lang="en-US" sz="2000" dirty="0" err="1"/>
              <a:t>ríu</a:t>
            </a:r>
            <a:r>
              <a:rPr lang="en-US" sz="2000" dirty="0"/>
              <a:t> </a:t>
            </a:r>
            <a:r>
              <a:rPr lang="en-US" sz="2000" dirty="0" err="1"/>
              <a:t>rít</a:t>
            </a:r>
            <a:r>
              <a:rPr lang="en-US" sz="2000" dirty="0"/>
              <a:t> </a:t>
            </a:r>
            <a:r>
              <a:rPr lang="en-US" sz="2000" dirty="0" err="1"/>
              <a:t>nói</a:t>
            </a:r>
            <a:r>
              <a:rPr lang="en-US" sz="2000" dirty="0"/>
              <a:t> </a:t>
            </a:r>
            <a:r>
              <a:rPr lang="en-US" sz="2000" dirty="0" err="1"/>
              <a:t>cười</a:t>
            </a:r>
            <a:r>
              <a:rPr lang="en-US" sz="2000" dirty="0"/>
              <a:t> ở </a:t>
            </a:r>
            <a:r>
              <a:rPr lang="en-US" sz="2000" dirty="0" err="1"/>
              <a:t>trong</a:t>
            </a:r>
            <a:r>
              <a:rPr lang="en-US" sz="2000" dirty="0"/>
              <a:t> </a:t>
            </a:r>
            <a:r>
              <a:rPr lang="en-US" sz="2000" dirty="0" err="1"/>
              <a:t>sân</a:t>
            </a:r>
            <a:r>
              <a:rPr lang="en-US" sz="2000" dirty="0"/>
              <a:t>. </a:t>
            </a:r>
            <a:r>
              <a:rPr lang="en-US" sz="2000" dirty="0" err="1"/>
              <a:t>Thì</a:t>
            </a:r>
            <a:r>
              <a:rPr lang="en-US" sz="2000" dirty="0"/>
              <a:t> </a:t>
            </a:r>
            <a:r>
              <a:rPr lang="en-US" sz="2000" dirty="0" err="1"/>
              <a:t>ra</a:t>
            </a:r>
            <a:r>
              <a:rPr lang="en-US" sz="2000" dirty="0"/>
              <a:t>, </a:t>
            </a:r>
            <a:r>
              <a:rPr lang="en-US" sz="2000" dirty="0" err="1"/>
              <a:t>không</a:t>
            </a:r>
            <a:r>
              <a:rPr lang="en-US" sz="2000" dirty="0"/>
              <a:t> </a:t>
            </a:r>
            <a:r>
              <a:rPr lang="en-US" sz="2000" dirty="0" err="1"/>
              <a:t>chỉ</a:t>
            </a:r>
            <a:r>
              <a:rPr lang="en-US" sz="2000" dirty="0"/>
              <a:t> </a:t>
            </a:r>
            <a:r>
              <a:rPr lang="en-US" sz="2000" dirty="0" err="1"/>
              <a:t>mình</a:t>
            </a:r>
            <a:r>
              <a:rPr lang="en-US" sz="2000" dirty="0"/>
              <a:t> </a:t>
            </a:r>
            <a:r>
              <a:rPr lang="en-US" sz="2000" dirty="0" err="1"/>
              <a:t>tôi</a:t>
            </a:r>
            <a:r>
              <a:rPr lang="en-US" sz="2000" dirty="0"/>
              <a:t> </a:t>
            </a:r>
            <a:r>
              <a:rPr lang="en-US" sz="2000" dirty="0" err="1"/>
              <a:t>muốn</a:t>
            </a:r>
            <a:r>
              <a:rPr lang="en-US" sz="2000" dirty="0"/>
              <a:t> </a:t>
            </a:r>
            <a:r>
              <a:rPr lang="en-US" sz="2000" dirty="0" err="1"/>
              <a:t>đến</a:t>
            </a:r>
            <a:r>
              <a:rPr lang="en-US" sz="2000" dirty="0"/>
              <a:t> </a:t>
            </a:r>
            <a:r>
              <a:rPr lang="en-US" sz="2000" dirty="0" err="1"/>
              <a:t>sớm</a:t>
            </a:r>
            <a:r>
              <a:rPr lang="en-US" sz="2000" dirty="0"/>
              <a:t> </a:t>
            </a:r>
            <a:r>
              <a:rPr lang="en-US" sz="2000" dirty="0" err="1"/>
              <a:t>nhất</a:t>
            </a:r>
            <a:r>
              <a:rPr lang="en-US" sz="2000" dirty="0"/>
              <a:t>. </a:t>
            </a:r>
            <a:r>
              <a:rPr lang="en-US" sz="2000" dirty="0" err="1"/>
              <a:t>Tôi</a:t>
            </a:r>
            <a:r>
              <a:rPr lang="en-US" sz="2000" dirty="0"/>
              <a:t> </a:t>
            </a:r>
            <a:r>
              <a:rPr lang="en-US" sz="2000" dirty="0" err="1"/>
              <a:t>chào</a:t>
            </a:r>
            <a:r>
              <a:rPr lang="en-US" sz="2000" dirty="0"/>
              <a:t> </a:t>
            </a:r>
            <a:r>
              <a:rPr lang="en-US" sz="2000" dirty="0" err="1"/>
              <a:t>mẹ</a:t>
            </a:r>
            <a:r>
              <a:rPr lang="en-US" sz="2000" dirty="0"/>
              <a:t>, </a:t>
            </a:r>
            <a:r>
              <a:rPr lang="en-US" sz="2000" dirty="0" err="1"/>
              <a:t>chạy</a:t>
            </a:r>
            <a:r>
              <a:rPr lang="en-US" sz="2000" dirty="0"/>
              <a:t> </a:t>
            </a:r>
            <a:r>
              <a:rPr lang="en-US" sz="2000" dirty="0" err="1"/>
              <a:t>ào</a:t>
            </a:r>
            <a:r>
              <a:rPr lang="en-US" sz="2000" dirty="0"/>
              <a:t> </a:t>
            </a:r>
            <a:r>
              <a:rPr lang="en-US" sz="2000" dirty="0" err="1"/>
              <a:t>vào</a:t>
            </a:r>
            <a:r>
              <a:rPr lang="en-US" sz="2000" dirty="0"/>
              <a:t> </a:t>
            </a:r>
            <a:r>
              <a:rPr lang="en-US" sz="2000" dirty="0" err="1"/>
              <a:t>cùng</a:t>
            </a:r>
            <a:r>
              <a:rPr lang="en-US" sz="2000" dirty="0"/>
              <a:t> </a:t>
            </a:r>
            <a:r>
              <a:rPr lang="en-US" sz="2000" dirty="0" err="1"/>
              <a:t>các</a:t>
            </a:r>
            <a:r>
              <a:rPr lang="en-US" sz="2000" dirty="0"/>
              <a:t> </a:t>
            </a:r>
            <a:r>
              <a:rPr lang="en-US" sz="2000" dirty="0" err="1"/>
              <a:t>bạn</a:t>
            </a:r>
            <a:endParaRPr lang="en-US" sz="2000" dirty="0"/>
          </a:p>
        </p:txBody>
      </p:sp>
      <p:sp>
        <p:nvSpPr>
          <p:cNvPr id="3" name="TextBox 2"/>
          <p:cNvSpPr txBox="1"/>
          <p:nvPr/>
        </p:nvSpPr>
        <p:spPr>
          <a:xfrm>
            <a:off x="2936838" y="738417"/>
            <a:ext cx="3130475" cy="584775"/>
          </a:xfrm>
          <a:prstGeom prst="rect">
            <a:avLst/>
          </a:prstGeom>
          <a:noFill/>
        </p:spPr>
        <p:txBody>
          <a:bodyPr wrap="square" rtlCol="0">
            <a:spAutoFit/>
          </a:bodyPr>
          <a:lstStyle/>
          <a:p>
            <a:r>
              <a:rPr lang="en-US" sz="3200" dirty="0" err="1" smtClean="0">
                <a:solidFill>
                  <a:srgbClr val="FF0000"/>
                </a:solidFill>
              </a:rPr>
              <a:t>Luyện</a:t>
            </a:r>
            <a:r>
              <a:rPr lang="en-US" sz="3200" dirty="0" smtClean="0">
                <a:solidFill>
                  <a:srgbClr val="FF0000"/>
                </a:solidFill>
              </a:rPr>
              <a:t> </a:t>
            </a:r>
            <a:r>
              <a:rPr lang="en-US" sz="3200" dirty="0" err="1" smtClean="0">
                <a:solidFill>
                  <a:srgbClr val="FF0000"/>
                </a:solidFill>
              </a:rPr>
              <a:t>đọc</a:t>
            </a:r>
            <a:endParaRPr lang="en-US" sz="3200" dirty="0">
              <a:solidFill>
                <a:srgbClr val="FF0000"/>
              </a:solidFill>
            </a:endParaRPr>
          </a:p>
        </p:txBody>
      </p:sp>
      <p:pic>
        <p:nvPicPr>
          <p:cNvPr id="4" name="Picture 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6629755" y="3271816"/>
            <a:ext cx="1521498" cy="187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82470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70337"/>
            <a:ext cx="9144000" cy="5132868"/>
            <a:chOff x="0" y="-138500"/>
            <a:chExt cx="9144000" cy="52713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5" name="TextBox 4"/>
          <p:cNvSpPr txBox="1"/>
          <p:nvPr/>
        </p:nvSpPr>
        <p:spPr>
          <a:xfrm>
            <a:off x="3208996" y="334756"/>
            <a:ext cx="2345514" cy="584775"/>
          </a:xfrm>
          <a:prstGeom prst="rect">
            <a:avLst/>
          </a:prstGeom>
          <a:noFill/>
        </p:spPr>
        <p:txBody>
          <a:bodyPr wrap="none" rtlCol="0">
            <a:spAutoFit/>
          </a:bodyPr>
          <a:lstStyle/>
          <a:p>
            <a:r>
              <a:rPr lang="en-US" sz="3200" b="1" dirty="0" err="1" smtClean="0">
                <a:solidFill>
                  <a:srgbClr val="FF0000"/>
                </a:solidFill>
              </a:rPr>
              <a:t>Luyện</a:t>
            </a:r>
            <a:r>
              <a:rPr lang="en-US" sz="3200" b="1" dirty="0" smtClean="0">
                <a:solidFill>
                  <a:srgbClr val="FF0000"/>
                </a:solidFill>
              </a:rPr>
              <a:t> </a:t>
            </a:r>
            <a:r>
              <a:rPr lang="en-US" sz="3200" b="1" dirty="0" err="1" smtClean="0">
                <a:solidFill>
                  <a:srgbClr val="FF0000"/>
                </a:solidFill>
              </a:rPr>
              <a:t>đọc</a:t>
            </a:r>
            <a:r>
              <a:rPr lang="en-US" sz="3200" b="1" dirty="0" smtClean="0">
                <a:solidFill>
                  <a:srgbClr val="FF0000"/>
                </a:solidFill>
              </a:rPr>
              <a:t> </a:t>
            </a:r>
            <a:endParaRPr lang="en-US" sz="3200" b="1" dirty="0">
              <a:solidFill>
                <a:srgbClr val="FF0000"/>
              </a:solidFill>
            </a:endParaRPr>
          </a:p>
        </p:txBody>
      </p:sp>
      <p:sp>
        <p:nvSpPr>
          <p:cNvPr id="10" name="Rectangle 9"/>
          <p:cNvSpPr/>
          <p:nvPr/>
        </p:nvSpPr>
        <p:spPr>
          <a:xfrm>
            <a:off x="417007" y="1305304"/>
            <a:ext cx="8110228" cy="954107"/>
          </a:xfrm>
          <a:prstGeom prst="rect">
            <a:avLst/>
          </a:prstGeom>
          <a:solidFill>
            <a:schemeClr val="accent4">
              <a:lumMod val="20000"/>
              <a:lumOff val="80000"/>
            </a:schemeClr>
          </a:solidFill>
        </p:spPr>
        <p:txBody>
          <a:bodyPr wrap="square">
            <a:spAutoFit/>
          </a:bodyPr>
          <a:lstStyle/>
          <a:p>
            <a:r>
              <a:rPr lang="en-US" sz="2800" smtClean="0">
                <a:solidFill>
                  <a:srgbClr val="0418AC"/>
                </a:solidFill>
              </a:rPr>
              <a:t>   Nhưng </a:t>
            </a:r>
            <a:r>
              <a:rPr lang="en-US" sz="2800">
                <a:solidFill>
                  <a:srgbClr val="0418AC"/>
                </a:solidFill>
              </a:rPr>
              <a:t>vừa đến cổng trường, tôi đã thấy mấy bạn cùng lớp đang ríu rít nói </a:t>
            </a:r>
            <a:r>
              <a:rPr lang="en-US" sz="2800" smtClean="0">
                <a:solidFill>
                  <a:srgbClr val="0418AC"/>
                </a:solidFill>
              </a:rPr>
              <a:t>cười ở </a:t>
            </a:r>
            <a:r>
              <a:rPr lang="en-US" sz="2800">
                <a:solidFill>
                  <a:srgbClr val="0418AC"/>
                </a:solidFill>
              </a:rPr>
              <a:t>trong sân. </a:t>
            </a:r>
          </a:p>
        </p:txBody>
      </p:sp>
      <p:cxnSp>
        <p:nvCxnSpPr>
          <p:cNvPr id="12" name="Straight Connector 11"/>
          <p:cNvCxnSpPr/>
          <p:nvPr/>
        </p:nvCxnSpPr>
        <p:spPr>
          <a:xfrm flipH="1">
            <a:off x="5441749" y="1260933"/>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567920" y="1711780"/>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7818185" y="1702475"/>
            <a:ext cx="150724" cy="458079"/>
            <a:chOff x="7491613" y="1711779"/>
            <a:chExt cx="150724" cy="458079"/>
          </a:xfrm>
        </p:grpSpPr>
        <p:cxnSp>
          <p:nvCxnSpPr>
            <p:cNvPr id="17" name="Straight Connector 16"/>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a:off x="5813538"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3264659"/>
            <a:ext cx="1814143" cy="179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17195" y="2896106"/>
            <a:ext cx="2401979" cy="224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677406"/>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shreg.wav"/>
          </p:stSnd>
        </p:sndAc>
      </p:transition>
    </mc:Choice>
    <mc:Fallback xmlns="">
      <p:transition spd="slow">
        <p:checker/>
        <p:sndAc>
          <p:stSnd>
            <p:snd r:embed="rId7"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extBox 1"/>
          <p:cNvSpPr txBox="1"/>
          <p:nvPr/>
        </p:nvSpPr>
        <p:spPr>
          <a:xfrm>
            <a:off x="1151067" y="1914861"/>
            <a:ext cx="6691257" cy="1631216"/>
          </a:xfrm>
          <a:prstGeom prst="rect">
            <a:avLst/>
          </a:prstGeom>
          <a:noFill/>
        </p:spPr>
        <p:txBody>
          <a:bodyPr wrap="square" rtlCol="0">
            <a:spAutoFit/>
          </a:bodyPr>
          <a:lstStyle/>
          <a:p>
            <a:r>
              <a:rPr lang="en-US" sz="2000" dirty="0" smtClean="0">
                <a:solidFill>
                  <a:srgbClr val="00B0F0"/>
                </a:solidFill>
              </a:rPr>
              <a:t>3</a:t>
            </a:r>
            <a:r>
              <a:rPr lang="en-US" sz="2000" dirty="0" smtClean="0"/>
              <a:t>. </a:t>
            </a:r>
            <a:r>
              <a:rPr lang="en-US" sz="2000" dirty="0" err="1" smtClean="0"/>
              <a:t>Chúng</a:t>
            </a:r>
            <a:r>
              <a:rPr lang="en-US" sz="2000" dirty="0" smtClean="0"/>
              <a:t> </a:t>
            </a:r>
            <a:r>
              <a:rPr lang="en-US" sz="2000" dirty="0" err="1"/>
              <a:t>tôi</a:t>
            </a:r>
            <a:r>
              <a:rPr lang="en-US" sz="2000" dirty="0"/>
              <a:t> </a:t>
            </a:r>
            <a:r>
              <a:rPr lang="en-US" sz="2000" dirty="0" err="1"/>
              <a:t>tranh</a:t>
            </a:r>
            <a:r>
              <a:rPr lang="en-US" sz="2000" dirty="0"/>
              <a:t> </a:t>
            </a:r>
            <a:r>
              <a:rPr lang="en-US" sz="2000" dirty="0" err="1"/>
              <a:t>nhau</a:t>
            </a:r>
            <a:r>
              <a:rPr lang="en-US" sz="2000" dirty="0"/>
              <a:t> </a:t>
            </a:r>
            <a:r>
              <a:rPr lang="en-US" sz="2000" dirty="0" err="1"/>
              <a:t>kể</a:t>
            </a:r>
            <a:r>
              <a:rPr lang="en-US" sz="2000" dirty="0"/>
              <a:t> </a:t>
            </a:r>
            <a:r>
              <a:rPr lang="en-US" sz="2000" dirty="0" err="1"/>
              <a:t>về</a:t>
            </a:r>
            <a:r>
              <a:rPr lang="en-US" sz="2000" dirty="0"/>
              <a:t> </a:t>
            </a:r>
            <a:r>
              <a:rPr lang="en-US" sz="2000" dirty="0" err="1"/>
              <a:t>chuyện</a:t>
            </a:r>
            <a:r>
              <a:rPr lang="en-US" sz="2000" dirty="0"/>
              <a:t> </a:t>
            </a:r>
            <a:r>
              <a:rPr lang="en-US" sz="2000" dirty="0" err="1"/>
              <a:t>ngày</a:t>
            </a:r>
            <a:r>
              <a:rPr lang="en-US" sz="2000" dirty="0"/>
              <a:t> </a:t>
            </a:r>
            <a:r>
              <a:rPr lang="en-US" sz="2000" dirty="0" err="1"/>
              <a:t>hè</a:t>
            </a:r>
            <a:r>
              <a:rPr lang="en-US" sz="2000" dirty="0"/>
              <a:t>. </a:t>
            </a:r>
            <a:r>
              <a:rPr lang="en-US" sz="2000" dirty="0" err="1"/>
              <a:t>Ngay</a:t>
            </a:r>
            <a:r>
              <a:rPr lang="en-US" sz="2000" dirty="0"/>
              <a:t> </a:t>
            </a:r>
            <a:r>
              <a:rPr lang="en-US" sz="2000" dirty="0" err="1"/>
              <a:t>cạnh</a:t>
            </a:r>
            <a:r>
              <a:rPr lang="en-US" sz="2000" dirty="0"/>
              <a:t> </a:t>
            </a:r>
            <a:r>
              <a:rPr lang="en-US" sz="2000" dirty="0" err="1"/>
              <a:t>chúng</a:t>
            </a:r>
            <a:r>
              <a:rPr lang="en-US" sz="2000" dirty="0"/>
              <a:t> </a:t>
            </a:r>
            <a:r>
              <a:rPr lang="en-US" sz="2000" dirty="0" err="1"/>
              <a:t>tôi</a:t>
            </a:r>
            <a:r>
              <a:rPr lang="en-US" sz="2000" dirty="0"/>
              <a:t>, </a:t>
            </a:r>
            <a:r>
              <a:rPr lang="en-US" sz="2000" dirty="0" err="1"/>
              <a:t>mấy</a:t>
            </a:r>
            <a:r>
              <a:rPr lang="en-US" sz="2000" dirty="0"/>
              <a:t> </a:t>
            </a:r>
            <a:r>
              <a:rPr lang="en-US" sz="2000" dirty="0" err="1"/>
              <a:t>em</a:t>
            </a:r>
            <a:r>
              <a:rPr lang="en-US" sz="2000" dirty="0"/>
              <a:t> </a:t>
            </a:r>
            <a:r>
              <a:rPr lang="en-US" sz="2000" dirty="0" err="1"/>
              <a:t>lớp</a:t>
            </a:r>
            <a:r>
              <a:rPr lang="en-US" sz="2000" dirty="0"/>
              <a:t> 1 </a:t>
            </a:r>
            <a:r>
              <a:rPr lang="en-US" sz="2000" dirty="0" err="1"/>
              <a:t>đang</a:t>
            </a:r>
            <a:r>
              <a:rPr lang="en-US" sz="2000" dirty="0"/>
              <a:t> </a:t>
            </a:r>
            <a:r>
              <a:rPr lang="en-US" sz="2000" dirty="0" err="1"/>
              <a:t>rụt</a:t>
            </a:r>
            <a:r>
              <a:rPr lang="en-US" sz="2000" dirty="0"/>
              <a:t> </a:t>
            </a:r>
            <a:r>
              <a:rPr lang="en-US" sz="2000" dirty="0" err="1"/>
              <a:t>rè</a:t>
            </a:r>
            <a:r>
              <a:rPr lang="en-US" sz="2000" dirty="0"/>
              <a:t> </a:t>
            </a:r>
            <a:r>
              <a:rPr lang="en-US" sz="2000" dirty="0" err="1"/>
              <a:t>níu</a:t>
            </a:r>
            <a:r>
              <a:rPr lang="en-US" sz="2000" dirty="0"/>
              <a:t> </a:t>
            </a:r>
            <a:r>
              <a:rPr lang="en-US" sz="2000" dirty="0" err="1"/>
              <a:t>chặt</a:t>
            </a:r>
            <a:r>
              <a:rPr lang="en-US" sz="2000" dirty="0"/>
              <a:t> </a:t>
            </a:r>
            <a:r>
              <a:rPr lang="en-US" sz="2000" dirty="0" err="1"/>
              <a:t>tay</a:t>
            </a:r>
            <a:r>
              <a:rPr lang="en-US" sz="2000" dirty="0"/>
              <a:t> </a:t>
            </a:r>
            <a:r>
              <a:rPr lang="en-US" sz="2000" dirty="0" err="1"/>
              <a:t>bố</a:t>
            </a:r>
            <a:r>
              <a:rPr lang="en-US" sz="2000" dirty="0"/>
              <a:t> </a:t>
            </a:r>
            <a:r>
              <a:rPr lang="en-US" sz="2000" dirty="0" err="1"/>
              <a:t>mẹ</a:t>
            </a:r>
            <a:r>
              <a:rPr lang="en-US" sz="2000" dirty="0"/>
              <a:t>, </a:t>
            </a:r>
            <a:r>
              <a:rPr lang="en-US" sz="2000" dirty="0" err="1"/>
              <a:t>thật</a:t>
            </a:r>
            <a:r>
              <a:rPr lang="en-US" sz="2000" dirty="0"/>
              <a:t> </a:t>
            </a:r>
            <a:r>
              <a:rPr lang="en-US" sz="2000" dirty="0" err="1"/>
              <a:t>giống</a:t>
            </a:r>
            <a:r>
              <a:rPr lang="en-US" sz="2000" dirty="0"/>
              <a:t> </a:t>
            </a:r>
            <a:r>
              <a:rPr lang="en-US" sz="2000" dirty="0" err="1"/>
              <a:t>tôi</a:t>
            </a:r>
            <a:r>
              <a:rPr lang="en-US" sz="2000" dirty="0"/>
              <a:t> </a:t>
            </a:r>
            <a:r>
              <a:rPr lang="en-US" sz="2000" dirty="0" err="1"/>
              <a:t>năm</a:t>
            </a:r>
            <a:r>
              <a:rPr lang="en-US" sz="2000" dirty="0"/>
              <a:t> </a:t>
            </a:r>
            <a:r>
              <a:rPr lang="en-US" sz="2000" dirty="0" err="1"/>
              <a:t>ngoái</a:t>
            </a:r>
            <a:r>
              <a:rPr lang="en-US" sz="2000" dirty="0"/>
              <a:t>. </a:t>
            </a:r>
            <a:r>
              <a:rPr lang="en-US" sz="2000" dirty="0" err="1"/>
              <a:t>Trước</a:t>
            </a:r>
            <a:r>
              <a:rPr lang="en-US" sz="2000" dirty="0"/>
              <a:t> </a:t>
            </a:r>
            <a:r>
              <a:rPr lang="en-US" sz="2000" dirty="0" err="1"/>
              <a:t>các</a:t>
            </a:r>
            <a:r>
              <a:rPr lang="en-US" sz="2000" dirty="0"/>
              <a:t> </a:t>
            </a:r>
            <a:r>
              <a:rPr lang="en-US" sz="2000" dirty="0" err="1"/>
              <a:t>em</a:t>
            </a:r>
            <a:r>
              <a:rPr lang="en-US" sz="2000" dirty="0"/>
              <a:t>, </a:t>
            </a:r>
            <a:r>
              <a:rPr lang="en-US" sz="2000" dirty="0" err="1"/>
              <a:t>tôi</a:t>
            </a:r>
            <a:r>
              <a:rPr lang="en-US" sz="2000" dirty="0"/>
              <a:t> </a:t>
            </a:r>
            <a:r>
              <a:rPr lang="en-US" sz="2000" dirty="0" err="1"/>
              <a:t>cảm</a:t>
            </a:r>
            <a:r>
              <a:rPr lang="en-US" sz="2000" dirty="0"/>
              <a:t> </a:t>
            </a:r>
            <a:r>
              <a:rPr lang="en-US" sz="2000" dirty="0" err="1"/>
              <a:t>thấy</a:t>
            </a:r>
            <a:r>
              <a:rPr lang="en-US" sz="2000" dirty="0"/>
              <a:t> </a:t>
            </a:r>
            <a:r>
              <a:rPr lang="en-US" sz="2000" dirty="0" err="1"/>
              <a:t>mình</a:t>
            </a:r>
            <a:r>
              <a:rPr lang="en-US" sz="2000" dirty="0"/>
              <a:t> </a:t>
            </a:r>
            <a:r>
              <a:rPr lang="en-US" sz="2000" dirty="0" err="1"/>
              <a:t>lớn</a:t>
            </a:r>
            <a:r>
              <a:rPr lang="en-US" sz="2000" dirty="0"/>
              <a:t> </a:t>
            </a:r>
            <a:r>
              <a:rPr lang="en-US" sz="2000" dirty="0" err="1"/>
              <a:t>bổng</a:t>
            </a:r>
            <a:r>
              <a:rPr lang="en-US" sz="2000" dirty="0"/>
              <a:t> </a:t>
            </a:r>
            <a:r>
              <a:rPr lang="en-US" sz="2000" dirty="0" err="1"/>
              <a:t>lên</a:t>
            </a:r>
            <a:r>
              <a:rPr lang="en-US" sz="2000" dirty="0"/>
              <a:t>. </a:t>
            </a:r>
            <a:r>
              <a:rPr lang="en-US" sz="2000" dirty="0" err="1"/>
              <a:t>Tôi</a:t>
            </a:r>
            <a:r>
              <a:rPr lang="en-US" sz="2000" dirty="0"/>
              <a:t> </a:t>
            </a:r>
            <a:r>
              <a:rPr lang="en-US" sz="2000" dirty="0" err="1"/>
              <a:t>đã</a:t>
            </a:r>
            <a:r>
              <a:rPr lang="en-US" sz="2000" dirty="0"/>
              <a:t> </a:t>
            </a:r>
            <a:r>
              <a:rPr lang="en-US" sz="2000" dirty="0" err="1"/>
              <a:t>là</a:t>
            </a:r>
            <a:r>
              <a:rPr lang="en-US" sz="2000" dirty="0"/>
              <a:t> </a:t>
            </a:r>
            <a:r>
              <a:rPr lang="en-US" sz="2000" dirty="0" err="1"/>
              <a:t>học</a:t>
            </a:r>
            <a:r>
              <a:rPr lang="en-US" sz="2000" dirty="0"/>
              <a:t> </a:t>
            </a:r>
            <a:r>
              <a:rPr lang="en-US" sz="2000" dirty="0" err="1"/>
              <a:t>sinh</a:t>
            </a:r>
            <a:r>
              <a:rPr lang="en-US" sz="2000" dirty="0"/>
              <a:t> </a:t>
            </a:r>
            <a:r>
              <a:rPr lang="en-US" sz="2000" dirty="0" err="1"/>
              <a:t>lớp</a:t>
            </a:r>
            <a:r>
              <a:rPr lang="en-US" sz="2000" dirty="0"/>
              <a:t> 2 </a:t>
            </a:r>
            <a:r>
              <a:rPr lang="en-US" sz="2000" dirty="0" err="1"/>
              <a:t>rồi</a:t>
            </a:r>
            <a:r>
              <a:rPr lang="en-US" sz="2000" dirty="0"/>
              <a:t> </a:t>
            </a:r>
            <a:r>
              <a:rPr lang="en-US" sz="2000" dirty="0" err="1"/>
              <a:t>cơ</a:t>
            </a:r>
            <a:r>
              <a:rPr lang="en-US" sz="2000" dirty="0"/>
              <a:t> </a:t>
            </a:r>
            <a:r>
              <a:rPr lang="en-US" sz="2000" dirty="0" err="1"/>
              <a:t>mà</a:t>
            </a:r>
            <a:r>
              <a:rPr lang="en-US" sz="2000" dirty="0"/>
              <a:t>.</a:t>
            </a:r>
          </a:p>
          <a:p>
            <a:endParaRPr lang="en-US" sz="2000" dirty="0"/>
          </a:p>
        </p:txBody>
      </p:sp>
      <p:sp>
        <p:nvSpPr>
          <p:cNvPr id="3" name="TextBox 2"/>
          <p:cNvSpPr txBox="1"/>
          <p:nvPr/>
        </p:nvSpPr>
        <p:spPr>
          <a:xfrm>
            <a:off x="3259567" y="908330"/>
            <a:ext cx="2280622" cy="584775"/>
          </a:xfrm>
          <a:prstGeom prst="rect">
            <a:avLst/>
          </a:prstGeom>
          <a:noFill/>
        </p:spPr>
        <p:txBody>
          <a:bodyPr wrap="square" rtlCol="0">
            <a:spAutoFit/>
          </a:bodyPr>
          <a:lstStyle/>
          <a:p>
            <a:r>
              <a:rPr lang="en-US" sz="3200" dirty="0" err="1" smtClean="0">
                <a:solidFill>
                  <a:srgbClr val="FF0000"/>
                </a:solidFill>
              </a:rPr>
              <a:t>Luyện</a:t>
            </a:r>
            <a:r>
              <a:rPr lang="en-US" sz="3200" dirty="0" smtClean="0">
                <a:solidFill>
                  <a:srgbClr val="FF0000"/>
                </a:solidFill>
              </a:rPr>
              <a:t> </a:t>
            </a:r>
            <a:r>
              <a:rPr lang="en-US" sz="3200" dirty="0" err="1" smtClean="0">
                <a:solidFill>
                  <a:srgbClr val="FF0000"/>
                </a:solidFill>
              </a:rPr>
              <a:t>đọc</a:t>
            </a:r>
            <a:endParaRPr lang="en-US" sz="3200" dirty="0">
              <a:solidFill>
                <a:srgbClr val="FF0000"/>
              </a:solidFill>
            </a:endParaRPr>
          </a:p>
        </p:txBody>
      </p:sp>
      <p:pic>
        <p:nvPicPr>
          <p:cNvPr id="4" name="Picture 10"/>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722" l="9032" r="89032"/>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353905" y="3247563"/>
            <a:ext cx="1504386" cy="181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5060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673" y="-62740"/>
            <a:ext cx="9144000" cy="5132868"/>
            <a:chOff x="0" y="-138500"/>
            <a:chExt cx="9144000" cy="52713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5" name="TextBox 4"/>
          <p:cNvSpPr txBox="1"/>
          <p:nvPr/>
        </p:nvSpPr>
        <p:spPr>
          <a:xfrm>
            <a:off x="3208996" y="334756"/>
            <a:ext cx="2345514" cy="584775"/>
          </a:xfrm>
          <a:prstGeom prst="rect">
            <a:avLst/>
          </a:prstGeom>
          <a:noFill/>
        </p:spPr>
        <p:txBody>
          <a:bodyPr wrap="none" rtlCol="0">
            <a:spAutoFit/>
          </a:bodyPr>
          <a:lstStyle/>
          <a:p>
            <a:r>
              <a:rPr lang="en-US" sz="3200" b="1" dirty="0" err="1" smtClean="0">
                <a:solidFill>
                  <a:srgbClr val="FF0000"/>
                </a:solidFill>
              </a:rPr>
              <a:t>Luyện</a:t>
            </a:r>
            <a:r>
              <a:rPr lang="en-US" sz="3200" b="1" dirty="0" smtClean="0">
                <a:solidFill>
                  <a:srgbClr val="FF0000"/>
                </a:solidFill>
              </a:rPr>
              <a:t> </a:t>
            </a:r>
            <a:r>
              <a:rPr lang="en-US" sz="3200" b="1" dirty="0" err="1" smtClean="0">
                <a:solidFill>
                  <a:srgbClr val="FF0000"/>
                </a:solidFill>
              </a:rPr>
              <a:t>đọc</a:t>
            </a:r>
            <a:r>
              <a:rPr lang="en-US" sz="3200" b="1" dirty="0" smtClean="0">
                <a:solidFill>
                  <a:srgbClr val="FF0000"/>
                </a:solidFill>
              </a:rPr>
              <a:t> </a:t>
            </a:r>
            <a:endParaRPr lang="en-US" sz="3200" b="1" dirty="0">
              <a:solidFill>
                <a:srgbClr val="FF0000"/>
              </a:solidFill>
            </a:endParaRPr>
          </a:p>
        </p:txBody>
      </p:sp>
      <p:sp>
        <p:nvSpPr>
          <p:cNvPr id="9" name="Rectangle 8"/>
          <p:cNvSpPr/>
          <p:nvPr/>
        </p:nvSpPr>
        <p:spPr>
          <a:xfrm>
            <a:off x="547559" y="1510297"/>
            <a:ext cx="8110228" cy="954107"/>
          </a:xfrm>
          <a:prstGeom prst="rect">
            <a:avLst/>
          </a:prstGeom>
          <a:solidFill>
            <a:schemeClr val="accent6">
              <a:lumMod val="20000"/>
              <a:lumOff val="80000"/>
            </a:schemeClr>
          </a:solidFill>
        </p:spPr>
        <p:txBody>
          <a:bodyPr wrap="square">
            <a:spAutoFit/>
          </a:bodyPr>
          <a:lstStyle/>
          <a:p>
            <a:r>
              <a:rPr lang="en-US" sz="2800" dirty="0" smtClean="0">
                <a:solidFill>
                  <a:srgbClr val="0418AC"/>
                </a:solidFill>
              </a:rPr>
              <a:t>   </a:t>
            </a:r>
            <a:r>
              <a:rPr lang="en-US" sz="2800" dirty="0" err="1" smtClean="0">
                <a:solidFill>
                  <a:srgbClr val="0418AC"/>
                </a:solidFill>
              </a:rPr>
              <a:t>Ngay</a:t>
            </a:r>
            <a:r>
              <a:rPr lang="en-US" sz="2800" dirty="0" smtClean="0">
                <a:solidFill>
                  <a:srgbClr val="0418AC"/>
                </a:solidFill>
              </a:rPr>
              <a:t> </a:t>
            </a:r>
            <a:r>
              <a:rPr lang="en-US" sz="2800" dirty="0" err="1">
                <a:solidFill>
                  <a:srgbClr val="0418AC"/>
                </a:solidFill>
              </a:rPr>
              <a:t>cạnh</a:t>
            </a:r>
            <a:r>
              <a:rPr lang="en-US" sz="2800" dirty="0">
                <a:solidFill>
                  <a:srgbClr val="0418AC"/>
                </a:solidFill>
              </a:rPr>
              <a:t> </a:t>
            </a:r>
            <a:r>
              <a:rPr lang="en-US" sz="2800" dirty="0" err="1">
                <a:solidFill>
                  <a:srgbClr val="0418AC"/>
                </a:solidFill>
              </a:rPr>
              <a:t>chúng</a:t>
            </a:r>
            <a:r>
              <a:rPr lang="en-US" sz="2800" dirty="0">
                <a:solidFill>
                  <a:srgbClr val="0418AC"/>
                </a:solidFill>
              </a:rPr>
              <a:t> </a:t>
            </a:r>
            <a:r>
              <a:rPr lang="en-US" sz="2800" dirty="0" err="1">
                <a:solidFill>
                  <a:srgbClr val="0418AC"/>
                </a:solidFill>
              </a:rPr>
              <a:t>tôi</a:t>
            </a:r>
            <a:r>
              <a:rPr lang="en-US" sz="2800" dirty="0">
                <a:solidFill>
                  <a:srgbClr val="0418AC"/>
                </a:solidFill>
              </a:rPr>
              <a:t>, </a:t>
            </a:r>
            <a:r>
              <a:rPr lang="en-US" sz="2800" dirty="0" err="1">
                <a:solidFill>
                  <a:srgbClr val="0418AC"/>
                </a:solidFill>
              </a:rPr>
              <a:t>mấy</a:t>
            </a:r>
            <a:r>
              <a:rPr lang="en-US" sz="2800" dirty="0">
                <a:solidFill>
                  <a:srgbClr val="0418AC"/>
                </a:solidFill>
              </a:rPr>
              <a:t> </a:t>
            </a:r>
            <a:r>
              <a:rPr lang="en-US" sz="2800" dirty="0" err="1">
                <a:solidFill>
                  <a:srgbClr val="0418AC"/>
                </a:solidFill>
              </a:rPr>
              <a:t>em</a:t>
            </a:r>
            <a:r>
              <a:rPr lang="en-US" sz="2800" dirty="0">
                <a:solidFill>
                  <a:srgbClr val="0418AC"/>
                </a:solidFill>
              </a:rPr>
              <a:t> </a:t>
            </a:r>
            <a:r>
              <a:rPr lang="en-US" sz="2800" dirty="0" err="1">
                <a:solidFill>
                  <a:srgbClr val="0418AC"/>
                </a:solidFill>
              </a:rPr>
              <a:t>lớp</a:t>
            </a:r>
            <a:r>
              <a:rPr lang="en-US" sz="2800" dirty="0">
                <a:solidFill>
                  <a:srgbClr val="0418AC"/>
                </a:solidFill>
              </a:rPr>
              <a:t> 1 </a:t>
            </a:r>
            <a:r>
              <a:rPr lang="en-US" sz="2800" dirty="0" err="1">
                <a:solidFill>
                  <a:srgbClr val="0418AC"/>
                </a:solidFill>
              </a:rPr>
              <a:t>đang</a:t>
            </a:r>
            <a:r>
              <a:rPr lang="en-US" sz="2800" dirty="0">
                <a:solidFill>
                  <a:srgbClr val="0418AC"/>
                </a:solidFill>
              </a:rPr>
              <a:t> </a:t>
            </a:r>
            <a:r>
              <a:rPr lang="en-US" sz="2800" dirty="0" err="1">
                <a:solidFill>
                  <a:srgbClr val="0418AC"/>
                </a:solidFill>
              </a:rPr>
              <a:t>rụt</a:t>
            </a:r>
            <a:r>
              <a:rPr lang="en-US" sz="2800" dirty="0">
                <a:solidFill>
                  <a:srgbClr val="0418AC"/>
                </a:solidFill>
              </a:rPr>
              <a:t> </a:t>
            </a:r>
            <a:r>
              <a:rPr lang="en-US" sz="2800" dirty="0" err="1">
                <a:solidFill>
                  <a:srgbClr val="0418AC"/>
                </a:solidFill>
              </a:rPr>
              <a:t>rè</a:t>
            </a:r>
            <a:r>
              <a:rPr lang="en-US" sz="2800" dirty="0">
                <a:solidFill>
                  <a:srgbClr val="0418AC"/>
                </a:solidFill>
              </a:rPr>
              <a:t> </a:t>
            </a:r>
            <a:r>
              <a:rPr lang="en-US" sz="2800" dirty="0" err="1">
                <a:solidFill>
                  <a:srgbClr val="0418AC"/>
                </a:solidFill>
              </a:rPr>
              <a:t>níu</a:t>
            </a:r>
            <a:r>
              <a:rPr lang="en-US" sz="2800" dirty="0">
                <a:solidFill>
                  <a:srgbClr val="0418AC"/>
                </a:solidFill>
              </a:rPr>
              <a:t> </a:t>
            </a:r>
            <a:r>
              <a:rPr lang="en-US" sz="2800" dirty="0" err="1">
                <a:solidFill>
                  <a:srgbClr val="0418AC"/>
                </a:solidFill>
              </a:rPr>
              <a:t>chặt</a:t>
            </a:r>
            <a:r>
              <a:rPr lang="en-US" sz="2800" dirty="0">
                <a:solidFill>
                  <a:srgbClr val="0418AC"/>
                </a:solidFill>
              </a:rPr>
              <a:t> </a:t>
            </a:r>
            <a:r>
              <a:rPr lang="en-US" sz="2800" dirty="0" err="1">
                <a:solidFill>
                  <a:srgbClr val="0418AC"/>
                </a:solidFill>
              </a:rPr>
              <a:t>tay</a:t>
            </a:r>
            <a:r>
              <a:rPr lang="en-US" sz="2800" dirty="0">
                <a:solidFill>
                  <a:srgbClr val="0418AC"/>
                </a:solidFill>
              </a:rPr>
              <a:t> </a:t>
            </a:r>
            <a:r>
              <a:rPr lang="en-US" sz="2800" dirty="0" err="1">
                <a:solidFill>
                  <a:srgbClr val="0418AC"/>
                </a:solidFill>
              </a:rPr>
              <a:t>bố</a:t>
            </a:r>
            <a:r>
              <a:rPr lang="en-US" sz="2800" dirty="0">
                <a:solidFill>
                  <a:srgbClr val="0418AC"/>
                </a:solidFill>
              </a:rPr>
              <a:t> </a:t>
            </a:r>
            <a:r>
              <a:rPr lang="en-US" sz="2800" dirty="0" err="1">
                <a:solidFill>
                  <a:srgbClr val="0418AC"/>
                </a:solidFill>
              </a:rPr>
              <a:t>mẹ</a:t>
            </a:r>
            <a:r>
              <a:rPr lang="en-US" sz="2800" dirty="0">
                <a:solidFill>
                  <a:srgbClr val="0418AC"/>
                </a:solidFill>
              </a:rPr>
              <a:t>, </a:t>
            </a:r>
            <a:r>
              <a:rPr lang="en-US" sz="2800" dirty="0" err="1">
                <a:solidFill>
                  <a:srgbClr val="0418AC"/>
                </a:solidFill>
              </a:rPr>
              <a:t>thật</a:t>
            </a:r>
            <a:r>
              <a:rPr lang="en-US" sz="2800" dirty="0">
                <a:solidFill>
                  <a:srgbClr val="0418AC"/>
                </a:solidFill>
              </a:rPr>
              <a:t> </a:t>
            </a:r>
            <a:r>
              <a:rPr lang="en-US" sz="2800" dirty="0" err="1">
                <a:solidFill>
                  <a:srgbClr val="0418AC"/>
                </a:solidFill>
              </a:rPr>
              <a:t>giống</a:t>
            </a:r>
            <a:r>
              <a:rPr lang="en-US" sz="2800" dirty="0">
                <a:solidFill>
                  <a:srgbClr val="0418AC"/>
                </a:solidFill>
              </a:rPr>
              <a:t> </a:t>
            </a:r>
            <a:r>
              <a:rPr lang="en-US" sz="2800" dirty="0" err="1">
                <a:solidFill>
                  <a:srgbClr val="0418AC"/>
                </a:solidFill>
              </a:rPr>
              <a:t>tôi</a:t>
            </a:r>
            <a:r>
              <a:rPr lang="en-US" sz="2800" dirty="0">
                <a:solidFill>
                  <a:srgbClr val="0418AC"/>
                </a:solidFill>
              </a:rPr>
              <a:t> </a:t>
            </a:r>
            <a:r>
              <a:rPr lang="en-US" sz="2800" dirty="0" err="1">
                <a:solidFill>
                  <a:srgbClr val="0418AC"/>
                </a:solidFill>
              </a:rPr>
              <a:t>năm</a:t>
            </a:r>
            <a:r>
              <a:rPr lang="en-US" sz="2800" dirty="0">
                <a:solidFill>
                  <a:srgbClr val="0418AC"/>
                </a:solidFill>
              </a:rPr>
              <a:t> </a:t>
            </a:r>
            <a:r>
              <a:rPr lang="en-US" sz="2800" dirty="0" err="1">
                <a:solidFill>
                  <a:srgbClr val="0418AC"/>
                </a:solidFill>
              </a:rPr>
              <a:t>ngoái</a:t>
            </a:r>
            <a:r>
              <a:rPr lang="en-US" sz="2800" dirty="0">
                <a:solidFill>
                  <a:srgbClr val="0418AC"/>
                </a:solidFill>
              </a:rPr>
              <a:t>. </a:t>
            </a:r>
          </a:p>
        </p:txBody>
      </p:sp>
      <p:cxnSp>
        <p:nvCxnSpPr>
          <p:cNvPr id="21" name="Straight Connector 20"/>
          <p:cNvCxnSpPr/>
          <p:nvPr/>
        </p:nvCxnSpPr>
        <p:spPr>
          <a:xfrm flipH="1">
            <a:off x="4281270" y="1510297"/>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550612" y="1510296"/>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622994" y="1987350"/>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642703" y="1968375"/>
            <a:ext cx="150724" cy="458079"/>
            <a:chOff x="7491613" y="1711779"/>
            <a:chExt cx="150724" cy="458079"/>
          </a:xfrm>
        </p:grpSpPr>
        <p:cxnSp>
          <p:nvCxnSpPr>
            <p:cNvPr id="25" name="Straight Connector 24"/>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30673" y="3072946"/>
            <a:ext cx="2015257" cy="1997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884894" y="2694799"/>
            <a:ext cx="2617132" cy="2448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50663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shreg.wav"/>
          </p:stSnd>
        </p:sndAc>
      </p:transition>
    </mc:Choice>
    <mc:Fallback xmlns="">
      <p:transition spd="slow">
        <p:checker/>
        <p:sndAc>
          <p:stSnd>
            <p:snd r:embed="rId7"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0337"/>
            <a:ext cx="9144000" cy="5132868"/>
            <a:chOff x="0" y="-138500"/>
            <a:chExt cx="9144000" cy="52713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pic>
        <p:nvPicPr>
          <p:cNvPr id="28"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814927" y="2788101"/>
            <a:ext cx="2434251" cy="227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1232" y="64987"/>
            <a:ext cx="2215399" cy="215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2223" y="1275435"/>
            <a:ext cx="847977" cy="646331"/>
          </a:xfrm>
          <a:prstGeom prst="rect">
            <a:avLst/>
          </a:prstGeom>
          <a:solidFill>
            <a:schemeClr val="accent2">
              <a:lumMod val="60000"/>
              <a:lumOff val="40000"/>
            </a:schemeClr>
          </a:solidFill>
        </p:spPr>
        <p:txBody>
          <a:bodyPr wrap="square" rtlCol="0">
            <a:spAutoFit/>
          </a:bodyPr>
          <a:lstStyle/>
          <a:p>
            <a:pPr algn="ctr"/>
            <a:r>
              <a:rPr lang="en-US" sz="1800" smtClean="0"/>
              <a:t>Giải nghĩa</a:t>
            </a:r>
            <a:endParaRPr lang="en-US" sz="1800"/>
          </a:p>
        </p:txBody>
      </p:sp>
      <p:sp>
        <p:nvSpPr>
          <p:cNvPr id="8" name="TextBox 7"/>
          <p:cNvSpPr txBox="1"/>
          <p:nvPr/>
        </p:nvSpPr>
        <p:spPr>
          <a:xfrm>
            <a:off x="3285810" y="761963"/>
            <a:ext cx="2572379" cy="461665"/>
          </a:xfrm>
          <a:prstGeom prst="rect">
            <a:avLst/>
          </a:prstGeom>
          <a:noFill/>
        </p:spPr>
        <p:txBody>
          <a:bodyPr wrap="square" rtlCol="0">
            <a:spAutoFit/>
          </a:bodyPr>
          <a:lstStyle/>
          <a:p>
            <a:endParaRPr lang="en-US" sz="2400" dirty="0"/>
          </a:p>
        </p:txBody>
      </p:sp>
      <p:sp>
        <p:nvSpPr>
          <p:cNvPr id="15" name="Oval 14"/>
          <p:cNvSpPr/>
          <p:nvPr/>
        </p:nvSpPr>
        <p:spPr>
          <a:xfrm>
            <a:off x="1540200" y="3344092"/>
            <a:ext cx="2974312" cy="116560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686936" y="3511397"/>
            <a:ext cx="2674050" cy="830997"/>
          </a:xfrm>
          <a:prstGeom prst="rect">
            <a:avLst/>
          </a:prstGeom>
          <a:noFill/>
        </p:spPr>
        <p:txBody>
          <a:bodyPr wrap="square" rtlCol="0">
            <a:spAutoFit/>
          </a:bodyPr>
          <a:lstStyle/>
          <a:p>
            <a:r>
              <a:rPr lang="nl-NL" sz="2400" dirty="0" smtClean="0">
                <a:solidFill>
                  <a:srgbClr val="FF0000"/>
                </a:solidFill>
              </a:rPr>
              <a:t>níu</a:t>
            </a:r>
            <a:r>
              <a:rPr lang="nl-NL" sz="2400" dirty="0" smtClean="0"/>
              <a:t>: nắm lấy và kéo lại, kéo xuống</a:t>
            </a:r>
            <a:endParaRPr lang="en-US" sz="2400" dirty="0"/>
          </a:p>
        </p:txBody>
      </p:sp>
      <p:pic>
        <p:nvPicPr>
          <p:cNvPr id="1031" name="Picture 7"/>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831256" y="3325129"/>
            <a:ext cx="1139771" cy="120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p:cNvSpPr/>
          <p:nvPr/>
        </p:nvSpPr>
        <p:spPr>
          <a:xfrm>
            <a:off x="4937249" y="801658"/>
            <a:ext cx="2974312" cy="1413801"/>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22503" y="895354"/>
            <a:ext cx="2709550" cy="1200329"/>
          </a:xfrm>
          <a:prstGeom prst="rect">
            <a:avLst/>
          </a:prstGeom>
          <a:noFill/>
        </p:spPr>
        <p:txBody>
          <a:bodyPr wrap="square" rtlCol="0">
            <a:spAutoFit/>
          </a:bodyPr>
          <a:lstStyle/>
          <a:p>
            <a:r>
              <a:rPr lang="nl-NL" sz="2400" dirty="0">
                <a:solidFill>
                  <a:srgbClr val="FF0000"/>
                </a:solidFill>
              </a:rPr>
              <a:t>lớn bổng</a:t>
            </a:r>
            <a:r>
              <a:rPr lang="nl-NL" sz="2400" dirty="0"/>
              <a:t>: lớn nhanh và vượt hẳn lên</a:t>
            </a:r>
            <a:endParaRPr lang="en-US" sz="2400" dirty="0"/>
          </a:p>
        </p:txBody>
      </p:sp>
      <p:pic>
        <p:nvPicPr>
          <p:cNvPr id="1032" name="Picture 8"/>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30" b="91892" l="9091" r="95868">
                        <a14:foregroundMark x1="69421" y1="34459" x2="69421" y2="34459"/>
                        <a14:foregroundMark x1="33058" y1="34459" x2="33058" y2="34459"/>
                      </a14:backgroundRemoval>
                    </a14:imgEffect>
                  </a14:imgLayer>
                </a14:imgProps>
              </a:ext>
              <a:ext uri="{28A0092B-C50C-407E-A947-70E740481C1C}">
                <a14:useLocalDpi xmlns:a14="http://schemas.microsoft.com/office/drawing/2010/main" val="0"/>
              </a:ext>
            </a:extLst>
          </a:blip>
          <a:srcRect/>
          <a:stretch>
            <a:fillRect/>
          </a:stretch>
        </p:blipFill>
        <p:spPr bwMode="auto">
          <a:xfrm>
            <a:off x="4360986" y="662840"/>
            <a:ext cx="11525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618703"/>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hammer.wav"/>
          </p:stSnd>
        </p:sndAc>
      </p:transition>
    </mc:Choice>
    <mc:Fallback xmlns="">
      <p:transition spd="slow">
        <p:dissolve/>
        <p:sndAc>
          <p:stSnd>
            <p:snd r:embed="rId17"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70337"/>
            <a:ext cx="9144000" cy="5132868"/>
            <a:chOff x="0" y="-138500"/>
            <a:chExt cx="9144000" cy="52713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530834"/>
            <a:ext cx="8547965" cy="4604337"/>
          </a:xfrm>
          <a:prstGeom prst="rect">
            <a:avLst/>
          </a:prstGeom>
          <a:noFill/>
        </p:spPr>
        <p:txBody>
          <a:bodyPr wrap="square" rtlCol="0">
            <a:spAutoFit/>
          </a:bodyPr>
          <a:lstStyle/>
          <a:p>
            <a:pPr>
              <a:lnSpc>
                <a:spcPct val="90000"/>
              </a:lnSpc>
              <a:spcBef>
                <a:spcPts val="600"/>
              </a:spcBef>
              <a:spcAft>
                <a:spcPts val="600"/>
              </a:spcAft>
            </a:pPr>
            <a:r>
              <a:rPr lang="en-US" sz="2100" dirty="0" smtClean="0"/>
              <a:t>   </a:t>
            </a:r>
            <a:r>
              <a:rPr lang="en-US" sz="2100" dirty="0" err="1" smtClean="0"/>
              <a:t>Ngày</a:t>
            </a:r>
            <a:r>
              <a:rPr lang="en-US" sz="2100" dirty="0" smtClean="0"/>
              <a:t> </a:t>
            </a:r>
            <a:r>
              <a:rPr lang="en-US" sz="2100" dirty="0" err="1" smtClean="0"/>
              <a:t>khai</a:t>
            </a:r>
            <a:r>
              <a:rPr lang="en-US" sz="2100" dirty="0" smtClean="0"/>
              <a:t> </a:t>
            </a:r>
            <a:r>
              <a:rPr lang="en-US" sz="2100" dirty="0" err="1" smtClean="0"/>
              <a:t>trường</a:t>
            </a:r>
            <a:r>
              <a:rPr lang="en-US" sz="2100" dirty="0" smtClean="0"/>
              <a:t> </a:t>
            </a:r>
            <a:r>
              <a:rPr lang="en-US" sz="2100" dirty="0" err="1" smtClean="0"/>
              <a:t>đã</a:t>
            </a:r>
            <a:r>
              <a:rPr lang="en-US" sz="2100" dirty="0" smtClean="0"/>
              <a:t> </a:t>
            </a:r>
            <a:r>
              <a:rPr lang="en-US" sz="2100" dirty="0" err="1" smtClean="0"/>
              <a:t>đến</a:t>
            </a:r>
            <a:r>
              <a:rPr lang="en-US" sz="2100" dirty="0" smtClean="0"/>
              <a:t>.</a:t>
            </a:r>
          </a:p>
          <a:p>
            <a:pPr>
              <a:lnSpc>
                <a:spcPct val="90000"/>
              </a:lnSpc>
              <a:spcBef>
                <a:spcPts val="600"/>
              </a:spcBef>
              <a:spcAft>
                <a:spcPts val="600"/>
              </a:spcAft>
            </a:pPr>
            <a:r>
              <a:rPr lang="en-US" sz="2100" dirty="0" smtClean="0"/>
              <a:t>   </a:t>
            </a:r>
            <a:r>
              <a:rPr lang="en-US" sz="2100" dirty="0" err="1" smtClean="0"/>
              <a:t>Sáng</a:t>
            </a:r>
            <a:r>
              <a:rPr lang="en-US" sz="2100" dirty="0" smtClean="0"/>
              <a:t> </a:t>
            </a:r>
            <a:r>
              <a:rPr lang="en-US" sz="2100" dirty="0" err="1" smtClean="0"/>
              <a:t>sớm</a:t>
            </a:r>
            <a:r>
              <a:rPr lang="en-US" sz="2100" dirty="0" smtClean="0"/>
              <a:t>, </a:t>
            </a:r>
            <a:r>
              <a:rPr lang="en-US" sz="2100" dirty="0" err="1" smtClean="0"/>
              <a:t>mẹ</a:t>
            </a:r>
            <a:r>
              <a:rPr lang="en-US" sz="2100" dirty="0" smtClean="0"/>
              <a:t> </a:t>
            </a:r>
            <a:r>
              <a:rPr lang="en-US" sz="2100" dirty="0" err="1" smtClean="0"/>
              <a:t>mới</a:t>
            </a:r>
            <a:r>
              <a:rPr lang="en-US" sz="2100" dirty="0" smtClean="0"/>
              <a:t> </a:t>
            </a:r>
            <a:r>
              <a:rPr lang="en-US" sz="2100" dirty="0" err="1" smtClean="0"/>
              <a:t>gọi</a:t>
            </a:r>
            <a:r>
              <a:rPr lang="en-US" sz="2100" dirty="0" smtClean="0"/>
              <a:t> </a:t>
            </a:r>
            <a:r>
              <a:rPr lang="en-US" sz="2100" dirty="0" err="1" smtClean="0"/>
              <a:t>một</a:t>
            </a:r>
            <a:r>
              <a:rPr lang="en-US" sz="2100" dirty="0" smtClean="0"/>
              <a:t> </a:t>
            </a:r>
            <a:r>
              <a:rPr lang="en-US" sz="2100" dirty="0" err="1" smtClean="0"/>
              <a:t>câu</a:t>
            </a:r>
            <a:r>
              <a:rPr lang="en-US" sz="2100" dirty="0" smtClean="0"/>
              <a:t> </a:t>
            </a:r>
            <a:r>
              <a:rPr lang="en-US" sz="2100" dirty="0" err="1" smtClean="0"/>
              <a:t>mà</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vùng</a:t>
            </a:r>
            <a:r>
              <a:rPr lang="en-US" sz="2100" dirty="0" smtClean="0"/>
              <a:t> </a:t>
            </a:r>
            <a:r>
              <a:rPr lang="en-US" sz="2100" dirty="0" err="1" smtClean="0"/>
              <a:t>dậy</a:t>
            </a:r>
            <a:r>
              <a:rPr lang="en-US" sz="2100" dirty="0" smtClean="0"/>
              <a:t>, </a:t>
            </a:r>
            <a:r>
              <a:rPr lang="en-US" sz="2100" dirty="0" err="1" smtClean="0"/>
              <a:t>khác</a:t>
            </a:r>
            <a:r>
              <a:rPr lang="en-US" sz="2100" dirty="0" smtClean="0"/>
              <a:t> </a:t>
            </a:r>
            <a:r>
              <a:rPr lang="en-US" sz="2100" dirty="0" err="1" smtClean="0"/>
              <a:t>hẳn</a:t>
            </a:r>
            <a:r>
              <a:rPr lang="en-US" sz="2100" dirty="0" smtClean="0"/>
              <a:t> </a:t>
            </a:r>
            <a:r>
              <a:rPr lang="en-US" sz="2100" dirty="0" err="1" smtClean="0"/>
              <a:t>mọi</a:t>
            </a:r>
            <a:r>
              <a:rPr lang="en-US" sz="2100" dirty="0" smtClean="0"/>
              <a:t> </a:t>
            </a:r>
            <a:r>
              <a:rPr lang="en-US" sz="2100" dirty="0" err="1" smtClean="0"/>
              <a:t>ngày</a:t>
            </a:r>
            <a:r>
              <a:rPr lang="en-US" sz="2100" dirty="0" smtClean="0"/>
              <a:t>. </a:t>
            </a:r>
            <a:r>
              <a:rPr lang="en-US" sz="2100" dirty="0" err="1" smtClean="0"/>
              <a:t>Loáng</a:t>
            </a:r>
            <a:r>
              <a:rPr lang="en-US" sz="2100" dirty="0" smtClean="0"/>
              <a:t> </a:t>
            </a:r>
            <a:r>
              <a:rPr lang="en-US" sz="2100" dirty="0" err="1" smtClean="0"/>
              <a:t>một</a:t>
            </a:r>
            <a:r>
              <a:rPr lang="en-US" sz="2100" dirty="0" smtClean="0"/>
              <a:t> </a:t>
            </a:r>
            <a:r>
              <a:rPr lang="en-US" sz="2100" dirty="0" err="1" smtClean="0"/>
              <a:t>cái</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chuẩn</a:t>
            </a:r>
            <a:r>
              <a:rPr lang="en-US" sz="2100" dirty="0" smtClean="0"/>
              <a:t> </a:t>
            </a:r>
            <a:r>
              <a:rPr lang="en-US" sz="2100" dirty="0" err="1" smtClean="0"/>
              <a:t>bị</a:t>
            </a:r>
            <a:r>
              <a:rPr lang="en-US" sz="2100" dirty="0" smtClean="0"/>
              <a:t> </a:t>
            </a:r>
            <a:r>
              <a:rPr lang="en-US" sz="2100" dirty="0" err="1" smtClean="0"/>
              <a:t>xong</a:t>
            </a:r>
            <a:r>
              <a:rPr lang="en-US" sz="2100" dirty="0" smtClean="0"/>
              <a:t> </a:t>
            </a:r>
            <a:r>
              <a:rPr lang="en-US" sz="2100" dirty="0" err="1" smtClean="0"/>
              <a:t>mọi</a:t>
            </a:r>
            <a:r>
              <a:rPr lang="en-US" sz="2100" dirty="0" smtClean="0"/>
              <a:t> </a:t>
            </a:r>
            <a:r>
              <a:rPr lang="en-US" sz="2100" dirty="0" err="1" smtClean="0"/>
              <a:t>thứ</a:t>
            </a:r>
            <a:r>
              <a:rPr lang="en-US" sz="2100" dirty="0" smtClean="0"/>
              <a:t>. </a:t>
            </a:r>
            <a:r>
              <a:rPr lang="en-US" sz="2100" dirty="0" err="1" smtClean="0"/>
              <a:t>Bố</a:t>
            </a:r>
            <a:r>
              <a:rPr lang="en-US" sz="2100" dirty="0" smtClean="0"/>
              <a:t> </a:t>
            </a:r>
            <a:r>
              <a:rPr lang="en-US" sz="2100" dirty="0" err="1" smtClean="0"/>
              <a:t>ngạc</a:t>
            </a:r>
            <a:r>
              <a:rPr lang="en-US" sz="2100" dirty="0" smtClean="0"/>
              <a:t> </a:t>
            </a:r>
            <a:r>
              <a:rPr lang="en-US" sz="2100" dirty="0" err="1" smtClean="0"/>
              <a:t>nhiên</a:t>
            </a:r>
            <a:r>
              <a:rPr lang="en-US" sz="2100" dirty="0" smtClean="0"/>
              <a:t> </a:t>
            </a:r>
            <a:r>
              <a:rPr lang="en-US" sz="2100" dirty="0" err="1" smtClean="0"/>
              <a:t>nhìn</a:t>
            </a:r>
            <a:r>
              <a:rPr lang="en-US" sz="2100" dirty="0" smtClean="0"/>
              <a:t> </a:t>
            </a:r>
            <a:r>
              <a:rPr lang="en-US" sz="2100" dirty="0" err="1" smtClean="0"/>
              <a:t>tôi</a:t>
            </a:r>
            <a:r>
              <a:rPr lang="en-US" sz="2100" dirty="0" smtClean="0"/>
              <a:t>, </a:t>
            </a:r>
            <a:r>
              <a:rPr lang="en-US" sz="2100" dirty="0" err="1" smtClean="0"/>
              <a:t>còn</a:t>
            </a:r>
            <a:r>
              <a:rPr lang="en-US" sz="2100" dirty="0" smtClean="0"/>
              <a:t> </a:t>
            </a:r>
            <a:r>
              <a:rPr lang="en-US" sz="2100" dirty="0" err="1" smtClean="0"/>
              <a:t>mẹ</a:t>
            </a:r>
            <a:r>
              <a:rPr lang="en-US" sz="2100" dirty="0" smtClean="0"/>
              <a:t> </a:t>
            </a:r>
            <a:r>
              <a:rPr lang="en-US" sz="2100" dirty="0" err="1" smtClean="0"/>
              <a:t>cười</a:t>
            </a:r>
            <a:r>
              <a:rPr lang="en-US" sz="2100" dirty="0" smtClean="0"/>
              <a:t> </a:t>
            </a:r>
            <a:r>
              <a:rPr lang="en-US" sz="2100" dirty="0" err="1" smtClean="0"/>
              <a:t>tủm</a:t>
            </a:r>
            <a:r>
              <a:rPr lang="en-US" sz="2100" dirty="0" smtClean="0"/>
              <a:t> </a:t>
            </a:r>
            <a:r>
              <a:rPr lang="en-US" sz="2100" dirty="0" err="1" smtClean="0"/>
              <a:t>tỉm</a:t>
            </a:r>
            <a:r>
              <a:rPr lang="en-US" sz="2100" dirty="0" smtClean="0"/>
              <a:t>. </a:t>
            </a:r>
            <a:r>
              <a:rPr lang="en-US" sz="2100" dirty="0" err="1" smtClean="0"/>
              <a:t>Tôi</a:t>
            </a:r>
            <a:r>
              <a:rPr lang="en-US" sz="2100" dirty="0" smtClean="0"/>
              <a:t> </a:t>
            </a:r>
            <a:r>
              <a:rPr lang="en-US" sz="2100" dirty="0" err="1" smtClean="0"/>
              <a:t>rối</a:t>
            </a:r>
            <a:r>
              <a:rPr lang="en-US" sz="2100" dirty="0" smtClean="0"/>
              <a:t> </a:t>
            </a:r>
            <a:r>
              <a:rPr lang="en-US" sz="2100" dirty="0" err="1" smtClean="0"/>
              <a:t>rít</a:t>
            </a:r>
            <a:r>
              <a:rPr lang="en-US" sz="2100" dirty="0" smtClean="0"/>
              <a:t>: “Con </a:t>
            </a:r>
            <a:r>
              <a:rPr lang="en-US" sz="2100" dirty="0" err="1" smtClean="0"/>
              <a:t>muốn</a:t>
            </a:r>
            <a:r>
              <a:rPr lang="en-US" sz="2100" dirty="0" smtClean="0"/>
              <a:t> </a:t>
            </a:r>
            <a:r>
              <a:rPr lang="en-US" sz="2100" dirty="0" err="1" smtClean="0"/>
              <a:t>đến</a:t>
            </a:r>
            <a:r>
              <a:rPr lang="en-US" sz="2100" dirty="0" smtClean="0"/>
              <a:t> </a:t>
            </a:r>
            <a:r>
              <a:rPr lang="en-US" sz="2100" dirty="0" err="1" smtClean="0"/>
              <a:t>sớm</a:t>
            </a:r>
            <a:r>
              <a:rPr lang="en-US" sz="2100" dirty="0" smtClean="0"/>
              <a:t> </a:t>
            </a:r>
            <a:r>
              <a:rPr lang="en-US" sz="2100" dirty="0" err="1" smtClean="0"/>
              <a:t>nhất</a:t>
            </a:r>
            <a:r>
              <a:rPr lang="en-US" sz="2100" dirty="0" smtClean="0"/>
              <a:t> </a:t>
            </a:r>
            <a:r>
              <a:rPr lang="en-US" sz="2100" dirty="0" err="1" smtClean="0"/>
              <a:t>lớp</a:t>
            </a:r>
            <a:r>
              <a:rPr lang="en-US" sz="2100" dirty="0" smtClean="0"/>
              <a:t>.”</a:t>
            </a:r>
          </a:p>
          <a:p>
            <a:pPr>
              <a:spcBef>
                <a:spcPts val="600"/>
              </a:spcBef>
              <a:spcAft>
                <a:spcPts val="600"/>
              </a:spcAft>
            </a:pPr>
            <a:r>
              <a:rPr lang="en-US" sz="2100" dirty="0"/>
              <a:t> </a:t>
            </a:r>
            <a:r>
              <a:rPr lang="en-US" sz="2100" dirty="0" smtClean="0"/>
              <a:t>  </a:t>
            </a:r>
            <a:r>
              <a:rPr lang="en-US" sz="2100" dirty="0" err="1" smtClean="0"/>
              <a:t>Tôi</a:t>
            </a:r>
            <a:r>
              <a:rPr lang="en-US" sz="2100" dirty="0" smtClean="0"/>
              <a:t> </a:t>
            </a:r>
            <a:r>
              <a:rPr lang="en-US" sz="2100" dirty="0" err="1" smtClean="0"/>
              <a:t>háo</a:t>
            </a:r>
            <a:r>
              <a:rPr lang="en-US" sz="2100" dirty="0" smtClean="0"/>
              <a:t> </a:t>
            </a:r>
            <a:r>
              <a:rPr lang="en-US" sz="2100" dirty="0" err="1" smtClean="0"/>
              <a:t>hức</a:t>
            </a:r>
            <a:r>
              <a:rPr lang="en-US" sz="2100" dirty="0" smtClean="0"/>
              <a:t> </a:t>
            </a:r>
            <a:r>
              <a:rPr lang="en-US" sz="2100" dirty="0" err="1" smtClean="0"/>
              <a:t>tưởng</a:t>
            </a:r>
            <a:r>
              <a:rPr lang="en-US" sz="2100" dirty="0" smtClean="0"/>
              <a:t> </a:t>
            </a:r>
            <a:r>
              <a:rPr lang="en-US" sz="2100" dirty="0" err="1" smtClean="0"/>
              <a:t>tượng</a:t>
            </a:r>
            <a:r>
              <a:rPr lang="en-US" sz="2100" dirty="0" smtClean="0"/>
              <a:t> </a:t>
            </a:r>
            <a:r>
              <a:rPr lang="en-US" sz="2100" dirty="0" err="1" smtClean="0"/>
              <a:t>ra</a:t>
            </a:r>
            <a:r>
              <a:rPr lang="en-US" sz="2100" dirty="0" smtClean="0"/>
              <a:t> </a:t>
            </a:r>
            <a:r>
              <a:rPr lang="en-US" sz="2100" dirty="0" err="1" smtClean="0"/>
              <a:t>cảnh</a:t>
            </a:r>
            <a:r>
              <a:rPr lang="en-US" sz="2100" dirty="0" smtClean="0"/>
              <a:t> </a:t>
            </a:r>
            <a:r>
              <a:rPr lang="en-US" sz="2100" dirty="0" err="1" smtClean="0"/>
              <a:t>mình</a:t>
            </a:r>
            <a:r>
              <a:rPr lang="en-US" sz="2100" dirty="0" smtClean="0"/>
              <a:t> </a:t>
            </a:r>
            <a:r>
              <a:rPr lang="en-US" sz="2100" dirty="0" err="1" smtClean="0"/>
              <a:t>đến</a:t>
            </a:r>
            <a:r>
              <a:rPr lang="en-US" sz="2100" dirty="0" smtClean="0"/>
              <a:t> </a:t>
            </a:r>
            <a:r>
              <a:rPr lang="en-US" sz="2100" dirty="0" err="1" smtClean="0"/>
              <a:t>đầu</a:t>
            </a:r>
            <a:r>
              <a:rPr lang="en-US" sz="2100" dirty="0" smtClean="0"/>
              <a:t> </a:t>
            </a:r>
            <a:r>
              <a:rPr lang="en-US" sz="2100" dirty="0" err="1" smtClean="0"/>
              <a:t>tiên</a:t>
            </a:r>
            <a:r>
              <a:rPr lang="en-US" sz="2100" dirty="0" smtClean="0"/>
              <a:t>, </a:t>
            </a:r>
            <a:r>
              <a:rPr lang="en-US" sz="2100" dirty="0" err="1" smtClean="0"/>
              <a:t>cất</a:t>
            </a:r>
            <a:r>
              <a:rPr lang="en-US" sz="2100" dirty="0" smtClean="0"/>
              <a:t> </a:t>
            </a:r>
            <a:r>
              <a:rPr lang="en-US" sz="2100" dirty="0" err="1" smtClean="0"/>
              <a:t>tiếng</a:t>
            </a:r>
            <a:r>
              <a:rPr lang="en-US" sz="2100" dirty="0" smtClean="0"/>
              <a:t> </a:t>
            </a:r>
            <a:r>
              <a:rPr lang="en-US" sz="2100" dirty="0" err="1" smtClean="0"/>
              <a:t>chào</a:t>
            </a:r>
            <a:r>
              <a:rPr lang="en-US" sz="2100" dirty="0" smtClean="0"/>
              <a:t> </a:t>
            </a:r>
            <a:r>
              <a:rPr lang="en-US" sz="2100" dirty="0" err="1" smtClean="0"/>
              <a:t>thật</a:t>
            </a:r>
            <a:r>
              <a:rPr lang="en-US" sz="2100" dirty="0" smtClean="0"/>
              <a:t> to </a:t>
            </a:r>
            <a:r>
              <a:rPr lang="en-US" sz="2100" dirty="0" err="1" smtClean="0"/>
              <a:t>những</a:t>
            </a:r>
            <a:r>
              <a:rPr lang="en-US" sz="2100" dirty="0" smtClean="0"/>
              <a:t> </a:t>
            </a:r>
            <a:r>
              <a:rPr lang="en-US" sz="2100" dirty="0" err="1" smtClean="0"/>
              <a:t>bạn</a:t>
            </a:r>
            <a:r>
              <a:rPr lang="en-US" sz="2100" dirty="0" smtClean="0"/>
              <a:t> </a:t>
            </a:r>
            <a:r>
              <a:rPr lang="en-US" sz="2100" dirty="0" err="1" smtClean="0"/>
              <a:t>đến</a:t>
            </a:r>
            <a:r>
              <a:rPr lang="en-US" sz="2100" dirty="0" smtClean="0"/>
              <a:t> </a:t>
            </a:r>
            <a:r>
              <a:rPr lang="en-US" sz="2100" dirty="0" err="1" smtClean="0"/>
              <a:t>sau</a:t>
            </a:r>
            <a:r>
              <a:rPr lang="en-US" sz="2100" dirty="0" smtClean="0"/>
              <a:t>. </a:t>
            </a:r>
            <a:r>
              <a:rPr lang="en-US" sz="2100" dirty="0" err="1" smtClean="0"/>
              <a:t>Nhưng</a:t>
            </a:r>
            <a:r>
              <a:rPr lang="en-US" sz="2100" dirty="0" smtClean="0"/>
              <a:t> </a:t>
            </a:r>
            <a:r>
              <a:rPr lang="en-US" sz="2100" dirty="0" err="1" smtClean="0"/>
              <a:t>vừa</a:t>
            </a:r>
            <a:r>
              <a:rPr lang="en-US" sz="2100" dirty="0" smtClean="0"/>
              <a:t> </a:t>
            </a:r>
            <a:r>
              <a:rPr lang="en-US" sz="2100" dirty="0" err="1" smtClean="0"/>
              <a:t>đến</a:t>
            </a:r>
            <a:r>
              <a:rPr lang="en-US" sz="2100" dirty="0" smtClean="0"/>
              <a:t> </a:t>
            </a:r>
            <a:r>
              <a:rPr lang="en-US" sz="2100" dirty="0" err="1" smtClean="0"/>
              <a:t>cổng</a:t>
            </a:r>
            <a:r>
              <a:rPr lang="en-US" sz="2100" dirty="0" smtClean="0"/>
              <a:t> </a:t>
            </a:r>
            <a:r>
              <a:rPr lang="en-US" sz="2100" dirty="0" err="1" smtClean="0"/>
              <a:t>trường</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thấy</a:t>
            </a:r>
            <a:r>
              <a:rPr lang="en-US" sz="2100" dirty="0" smtClean="0"/>
              <a:t> </a:t>
            </a:r>
            <a:r>
              <a:rPr lang="en-US" sz="2100" dirty="0" err="1" smtClean="0"/>
              <a:t>mấy</a:t>
            </a:r>
            <a:r>
              <a:rPr lang="en-US" sz="2100" dirty="0" smtClean="0"/>
              <a:t> </a:t>
            </a:r>
            <a:r>
              <a:rPr lang="en-US" sz="2100" dirty="0" err="1" smtClean="0"/>
              <a:t>bạn</a:t>
            </a:r>
            <a:r>
              <a:rPr lang="en-US" sz="2100" dirty="0" smtClean="0"/>
              <a:t> </a:t>
            </a:r>
            <a:r>
              <a:rPr lang="en-US" sz="2100" dirty="0" err="1" smtClean="0"/>
              <a:t>cùng</a:t>
            </a:r>
            <a:r>
              <a:rPr lang="en-US" sz="2100" dirty="0" smtClean="0"/>
              <a:t> </a:t>
            </a:r>
            <a:r>
              <a:rPr lang="en-US" sz="2100" dirty="0" err="1" smtClean="0"/>
              <a:t>lớp</a:t>
            </a:r>
            <a:r>
              <a:rPr lang="en-US" sz="2100" dirty="0" smtClean="0"/>
              <a:t> </a:t>
            </a:r>
            <a:r>
              <a:rPr lang="en-US" sz="2100" dirty="0" err="1" smtClean="0"/>
              <a:t>đang</a:t>
            </a:r>
            <a:r>
              <a:rPr lang="en-US" sz="2100" dirty="0" smtClean="0"/>
              <a:t> </a:t>
            </a:r>
            <a:r>
              <a:rPr lang="en-US" sz="2100" dirty="0" err="1" smtClean="0"/>
              <a:t>ríu</a:t>
            </a:r>
            <a:r>
              <a:rPr lang="en-US" sz="2100" dirty="0" smtClean="0"/>
              <a:t> </a:t>
            </a:r>
            <a:r>
              <a:rPr lang="en-US" sz="2100" dirty="0" err="1" smtClean="0"/>
              <a:t>rít</a:t>
            </a:r>
            <a:r>
              <a:rPr lang="en-US" sz="2100" dirty="0" smtClean="0"/>
              <a:t> </a:t>
            </a:r>
            <a:r>
              <a:rPr lang="en-US" sz="2100" dirty="0" err="1" smtClean="0"/>
              <a:t>nói</a:t>
            </a:r>
            <a:r>
              <a:rPr lang="en-US" sz="2100" dirty="0" smtClean="0"/>
              <a:t> </a:t>
            </a:r>
            <a:r>
              <a:rPr lang="en-US" sz="2100" dirty="0" err="1" smtClean="0"/>
              <a:t>cười</a:t>
            </a:r>
            <a:r>
              <a:rPr lang="en-US" sz="2100" dirty="0" smtClean="0"/>
              <a:t> ở </a:t>
            </a:r>
            <a:r>
              <a:rPr lang="en-US" sz="2100" dirty="0" err="1" smtClean="0"/>
              <a:t>trong</a:t>
            </a:r>
            <a:r>
              <a:rPr lang="en-US" sz="2100" dirty="0" smtClean="0"/>
              <a:t> </a:t>
            </a:r>
            <a:r>
              <a:rPr lang="en-US" sz="2100" dirty="0" err="1" smtClean="0"/>
              <a:t>sân</a:t>
            </a:r>
            <a:r>
              <a:rPr lang="en-US" sz="2100" dirty="0" smtClean="0"/>
              <a:t>. </a:t>
            </a:r>
            <a:r>
              <a:rPr lang="en-US" sz="2100" dirty="0" err="1" smtClean="0"/>
              <a:t>Thì</a:t>
            </a:r>
            <a:r>
              <a:rPr lang="en-US" sz="2100" dirty="0" smtClean="0"/>
              <a:t> </a:t>
            </a:r>
            <a:r>
              <a:rPr lang="en-US" sz="2100" dirty="0" err="1" smtClean="0"/>
              <a:t>ra</a:t>
            </a:r>
            <a:r>
              <a:rPr lang="en-US" sz="2100" dirty="0" smtClean="0"/>
              <a:t>, </a:t>
            </a:r>
            <a:r>
              <a:rPr lang="en-US" sz="2100" dirty="0" err="1" smtClean="0"/>
              <a:t>không</a:t>
            </a:r>
            <a:r>
              <a:rPr lang="en-US" sz="2100" dirty="0" smtClean="0"/>
              <a:t> </a:t>
            </a:r>
            <a:r>
              <a:rPr lang="en-US" sz="2100" dirty="0" err="1" smtClean="0"/>
              <a:t>chỉ</a:t>
            </a:r>
            <a:r>
              <a:rPr lang="en-US" sz="2100" dirty="0" smtClean="0"/>
              <a:t> </a:t>
            </a:r>
            <a:r>
              <a:rPr lang="en-US" sz="2100" dirty="0" err="1" smtClean="0"/>
              <a:t>mình</a:t>
            </a:r>
            <a:r>
              <a:rPr lang="en-US" sz="2100" dirty="0" smtClean="0"/>
              <a:t> </a:t>
            </a:r>
            <a:r>
              <a:rPr lang="en-US" sz="2100" dirty="0" err="1" smtClean="0"/>
              <a:t>tôi</a:t>
            </a:r>
            <a:r>
              <a:rPr lang="en-US" sz="2100" dirty="0" smtClean="0"/>
              <a:t> </a:t>
            </a:r>
            <a:r>
              <a:rPr lang="en-US" sz="2100" dirty="0" err="1" smtClean="0"/>
              <a:t>muốn</a:t>
            </a:r>
            <a:r>
              <a:rPr lang="en-US" sz="2100" dirty="0" smtClean="0"/>
              <a:t> </a:t>
            </a:r>
            <a:r>
              <a:rPr lang="en-US" sz="2100" dirty="0" err="1" smtClean="0"/>
              <a:t>đến</a:t>
            </a:r>
            <a:r>
              <a:rPr lang="en-US" sz="2100" dirty="0" smtClean="0"/>
              <a:t> </a:t>
            </a:r>
            <a:r>
              <a:rPr lang="en-US" sz="2100" dirty="0" err="1" smtClean="0"/>
              <a:t>sớm</a:t>
            </a:r>
            <a:r>
              <a:rPr lang="en-US" sz="2100" dirty="0" smtClean="0"/>
              <a:t> </a:t>
            </a:r>
            <a:r>
              <a:rPr lang="en-US" sz="2100" dirty="0" err="1" smtClean="0"/>
              <a:t>nhất</a:t>
            </a:r>
            <a:r>
              <a:rPr lang="en-US" sz="2100" dirty="0" smtClean="0"/>
              <a:t>. </a:t>
            </a:r>
            <a:r>
              <a:rPr lang="en-US" sz="2100" dirty="0" err="1" smtClean="0"/>
              <a:t>Tôi</a:t>
            </a:r>
            <a:r>
              <a:rPr lang="en-US" sz="2100" dirty="0" smtClean="0"/>
              <a:t> </a:t>
            </a:r>
            <a:r>
              <a:rPr lang="en-US" sz="2100" dirty="0" err="1" smtClean="0"/>
              <a:t>chào</a:t>
            </a:r>
            <a:r>
              <a:rPr lang="en-US" sz="2100" dirty="0" smtClean="0"/>
              <a:t> </a:t>
            </a:r>
            <a:r>
              <a:rPr lang="en-US" sz="2100" dirty="0" err="1" smtClean="0"/>
              <a:t>mẹ</a:t>
            </a:r>
            <a:r>
              <a:rPr lang="en-US" sz="2100" dirty="0" smtClean="0"/>
              <a:t>, </a:t>
            </a:r>
            <a:r>
              <a:rPr lang="en-US" sz="2100" dirty="0" err="1" smtClean="0"/>
              <a:t>chạy</a:t>
            </a:r>
            <a:r>
              <a:rPr lang="en-US" sz="2100" dirty="0" smtClean="0"/>
              <a:t> </a:t>
            </a:r>
            <a:r>
              <a:rPr lang="en-US" sz="2100" dirty="0" err="1" smtClean="0"/>
              <a:t>ào</a:t>
            </a:r>
            <a:r>
              <a:rPr lang="en-US" sz="2100" dirty="0" smtClean="0"/>
              <a:t> </a:t>
            </a:r>
            <a:r>
              <a:rPr lang="en-US" sz="2100" dirty="0" err="1" smtClean="0"/>
              <a:t>vào</a:t>
            </a:r>
            <a:r>
              <a:rPr lang="en-US" sz="2100" dirty="0" smtClean="0"/>
              <a:t> </a:t>
            </a:r>
            <a:r>
              <a:rPr lang="en-US" sz="2100" dirty="0" err="1" smtClean="0"/>
              <a:t>cùng</a:t>
            </a:r>
            <a:r>
              <a:rPr lang="en-US" sz="2100" dirty="0" smtClean="0"/>
              <a:t> </a:t>
            </a:r>
            <a:r>
              <a:rPr lang="en-US" sz="2100" dirty="0" err="1" smtClean="0"/>
              <a:t>các</a:t>
            </a:r>
            <a:r>
              <a:rPr lang="en-US" sz="2100" dirty="0" smtClean="0"/>
              <a:t> </a:t>
            </a:r>
            <a:r>
              <a:rPr lang="en-US" sz="2100" dirty="0" err="1" smtClean="0"/>
              <a:t>bạn</a:t>
            </a:r>
            <a:r>
              <a:rPr lang="en-US" sz="2100" dirty="0" smtClean="0"/>
              <a:t>.</a:t>
            </a:r>
          </a:p>
          <a:p>
            <a:pPr>
              <a:lnSpc>
                <a:spcPct val="90000"/>
              </a:lnSpc>
              <a:spcBef>
                <a:spcPts val="600"/>
              </a:spcBef>
              <a:spcAft>
                <a:spcPts val="600"/>
              </a:spcAft>
            </a:pPr>
            <a:r>
              <a:rPr lang="en-US" sz="2100" dirty="0"/>
              <a:t> </a:t>
            </a:r>
            <a:r>
              <a:rPr lang="en-US" sz="2100" dirty="0" smtClean="0"/>
              <a:t> </a:t>
            </a:r>
            <a:r>
              <a:rPr lang="en-US" sz="2100" dirty="0" err="1" smtClean="0"/>
              <a:t>Chúng</a:t>
            </a:r>
            <a:r>
              <a:rPr lang="en-US" sz="2100" dirty="0" smtClean="0"/>
              <a:t> </a:t>
            </a:r>
            <a:r>
              <a:rPr lang="en-US" sz="2100" dirty="0" err="1" smtClean="0"/>
              <a:t>tôi</a:t>
            </a:r>
            <a:r>
              <a:rPr lang="en-US" sz="2100" dirty="0" smtClean="0"/>
              <a:t> </a:t>
            </a:r>
            <a:r>
              <a:rPr lang="en-US" sz="2100" dirty="0" err="1" smtClean="0"/>
              <a:t>tranh</a:t>
            </a:r>
            <a:r>
              <a:rPr lang="en-US" sz="2100" dirty="0" smtClean="0"/>
              <a:t> </a:t>
            </a:r>
            <a:r>
              <a:rPr lang="en-US" sz="2100" dirty="0" err="1" smtClean="0"/>
              <a:t>nhau</a:t>
            </a:r>
            <a:r>
              <a:rPr lang="en-US" sz="2100" dirty="0" smtClean="0"/>
              <a:t> </a:t>
            </a:r>
            <a:r>
              <a:rPr lang="en-US" sz="2100" dirty="0" err="1" smtClean="0"/>
              <a:t>kể</a:t>
            </a:r>
            <a:r>
              <a:rPr lang="en-US" sz="2100" dirty="0" smtClean="0"/>
              <a:t> </a:t>
            </a:r>
            <a:r>
              <a:rPr lang="en-US" sz="2100" dirty="0" err="1" smtClean="0"/>
              <a:t>về</a:t>
            </a:r>
            <a:r>
              <a:rPr lang="en-US" sz="2100" dirty="0" smtClean="0"/>
              <a:t> </a:t>
            </a:r>
            <a:r>
              <a:rPr lang="en-US" sz="2100" dirty="0" err="1" smtClean="0"/>
              <a:t>chuyện</a:t>
            </a:r>
            <a:r>
              <a:rPr lang="en-US" sz="2100" dirty="0" smtClean="0"/>
              <a:t> </a:t>
            </a:r>
            <a:r>
              <a:rPr lang="en-US" sz="2100" dirty="0" err="1" smtClean="0"/>
              <a:t>ngày</a:t>
            </a:r>
            <a:r>
              <a:rPr lang="en-US" sz="2100" dirty="0" smtClean="0"/>
              <a:t> </a:t>
            </a:r>
            <a:r>
              <a:rPr lang="en-US" sz="2100" dirty="0" err="1" smtClean="0"/>
              <a:t>hè</a:t>
            </a:r>
            <a:r>
              <a:rPr lang="en-US" sz="2100" dirty="0" smtClean="0"/>
              <a:t>. </a:t>
            </a:r>
            <a:r>
              <a:rPr lang="en-US" sz="2100" dirty="0" err="1" smtClean="0"/>
              <a:t>Ngay</a:t>
            </a:r>
            <a:r>
              <a:rPr lang="en-US" sz="2100" dirty="0" smtClean="0"/>
              <a:t> </a:t>
            </a:r>
            <a:r>
              <a:rPr lang="en-US" sz="2100" dirty="0" err="1" smtClean="0"/>
              <a:t>cạnh</a:t>
            </a:r>
            <a:r>
              <a:rPr lang="en-US" sz="2100" dirty="0" smtClean="0"/>
              <a:t> </a:t>
            </a:r>
            <a:r>
              <a:rPr lang="en-US" sz="2100" dirty="0" err="1" smtClean="0"/>
              <a:t>chúng</a:t>
            </a:r>
            <a:r>
              <a:rPr lang="en-US" sz="2100" dirty="0" smtClean="0"/>
              <a:t> </a:t>
            </a:r>
            <a:r>
              <a:rPr lang="en-US" sz="2100" dirty="0" err="1" smtClean="0"/>
              <a:t>tôi</a:t>
            </a:r>
            <a:r>
              <a:rPr lang="en-US" sz="2100" dirty="0" smtClean="0"/>
              <a:t>, </a:t>
            </a:r>
            <a:r>
              <a:rPr lang="en-US" sz="2100" dirty="0" err="1" smtClean="0"/>
              <a:t>mấy</a:t>
            </a:r>
            <a:r>
              <a:rPr lang="en-US" sz="2100" dirty="0" smtClean="0"/>
              <a:t> </a:t>
            </a:r>
            <a:r>
              <a:rPr lang="en-US" sz="2100" dirty="0" err="1" smtClean="0"/>
              <a:t>em</a:t>
            </a:r>
            <a:r>
              <a:rPr lang="en-US" sz="2100" dirty="0" smtClean="0"/>
              <a:t> </a:t>
            </a:r>
            <a:r>
              <a:rPr lang="en-US" sz="2100" dirty="0" err="1" smtClean="0"/>
              <a:t>lớp</a:t>
            </a:r>
            <a:r>
              <a:rPr lang="en-US" sz="2100" dirty="0" smtClean="0"/>
              <a:t> 1 </a:t>
            </a:r>
            <a:r>
              <a:rPr lang="en-US" sz="2100" dirty="0" err="1" smtClean="0"/>
              <a:t>đang</a:t>
            </a:r>
            <a:r>
              <a:rPr lang="en-US" sz="2100" dirty="0" smtClean="0"/>
              <a:t> </a:t>
            </a:r>
            <a:r>
              <a:rPr lang="en-US" sz="2100" dirty="0" err="1" smtClean="0"/>
              <a:t>rụt</a:t>
            </a:r>
            <a:r>
              <a:rPr lang="en-US" sz="2100" dirty="0" smtClean="0"/>
              <a:t> </a:t>
            </a:r>
            <a:r>
              <a:rPr lang="en-US" sz="2100" dirty="0" err="1" smtClean="0"/>
              <a:t>rè</a:t>
            </a:r>
            <a:r>
              <a:rPr lang="en-US" sz="2100" dirty="0" smtClean="0"/>
              <a:t> </a:t>
            </a:r>
            <a:r>
              <a:rPr lang="en-US" sz="2100" dirty="0" err="1" smtClean="0"/>
              <a:t>níu</a:t>
            </a:r>
            <a:r>
              <a:rPr lang="en-US" sz="2100" dirty="0" smtClean="0"/>
              <a:t> </a:t>
            </a:r>
            <a:r>
              <a:rPr lang="en-US" sz="2100" dirty="0" err="1" smtClean="0"/>
              <a:t>chặt</a:t>
            </a:r>
            <a:r>
              <a:rPr lang="en-US" sz="2100" dirty="0" smtClean="0"/>
              <a:t> </a:t>
            </a:r>
            <a:r>
              <a:rPr lang="en-US" sz="2100" dirty="0" err="1" smtClean="0"/>
              <a:t>tay</a:t>
            </a:r>
            <a:r>
              <a:rPr lang="en-US" sz="2100" dirty="0" smtClean="0"/>
              <a:t> </a:t>
            </a:r>
            <a:r>
              <a:rPr lang="en-US" sz="2100" dirty="0" err="1" smtClean="0"/>
              <a:t>bố</a:t>
            </a:r>
            <a:r>
              <a:rPr lang="en-US" sz="2100" dirty="0" smtClean="0"/>
              <a:t> </a:t>
            </a:r>
            <a:r>
              <a:rPr lang="en-US" sz="2100" dirty="0" err="1" smtClean="0"/>
              <a:t>mẹ</a:t>
            </a:r>
            <a:r>
              <a:rPr lang="en-US" sz="2100" dirty="0" smtClean="0"/>
              <a:t>, </a:t>
            </a:r>
            <a:r>
              <a:rPr lang="en-US" sz="2100" dirty="0" err="1" smtClean="0"/>
              <a:t>thật</a:t>
            </a:r>
            <a:r>
              <a:rPr lang="en-US" sz="2100" dirty="0" smtClean="0"/>
              <a:t> </a:t>
            </a:r>
            <a:r>
              <a:rPr lang="en-US" sz="2100" dirty="0" err="1" smtClean="0"/>
              <a:t>giống</a:t>
            </a:r>
            <a:r>
              <a:rPr lang="en-US" sz="2100" dirty="0" smtClean="0"/>
              <a:t> </a:t>
            </a:r>
            <a:r>
              <a:rPr lang="en-US" sz="2100" dirty="0" err="1" smtClean="0"/>
              <a:t>tôi</a:t>
            </a:r>
            <a:r>
              <a:rPr lang="en-US" sz="2100" dirty="0" smtClean="0"/>
              <a:t> </a:t>
            </a:r>
            <a:r>
              <a:rPr lang="en-US" sz="2100" dirty="0" err="1" smtClean="0"/>
              <a:t>năm</a:t>
            </a:r>
            <a:r>
              <a:rPr lang="en-US" sz="2100" dirty="0" smtClean="0"/>
              <a:t> </a:t>
            </a:r>
            <a:r>
              <a:rPr lang="en-US" sz="2100" dirty="0" err="1" smtClean="0"/>
              <a:t>ngoái</a:t>
            </a:r>
            <a:r>
              <a:rPr lang="en-US" sz="2100" dirty="0" smtClean="0"/>
              <a:t>. </a:t>
            </a:r>
            <a:r>
              <a:rPr lang="en-US" sz="2100" dirty="0" err="1" smtClean="0"/>
              <a:t>Trước</a:t>
            </a:r>
            <a:r>
              <a:rPr lang="en-US" sz="2100" dirty="0" smtClean="0"/>
              <a:t> </a:t>
            </a:r>
            <a:r>
              <a:rPr lang="en-US" sz="2100" dirty="0" err="1" smtClean="0"/>
              <a:t>các</a:t>
            </a:r>
            <a:r>
              <a:rPr lang="en-US" sz="2100" dirty="0" smtClean="0"/>
              <a:t> </a:t>
            </a:r>
            <a:r>
              <a:rPr lang="en-US" sz="2100" dirty="0" err="1" smtClean="0"/>
              <a:t>em</a:t>
            </a:r>
            <a:r>
              <a:rPr lang="en-US" sz="2100" dirty="0" smtClean="0"/>
              <a:t>, </a:t>
            </a:r>
            <a:r>
              <a:rPr lang="en-US" sz="2100" dirty="0" err="1" smtClean="0"/>
              <a:t>tôi</a:t>
            </a:r>
            <a:r>
              <a:rPr lang="en-US" sz="2100" dirty="0" smtClean="0"/>
              <a:t> </a:t>
            </a:r>
            <a:r>
              <a:rPr lang="en-US" sz="2100" dirty="0" err="1" smtClean="0"/>
              <a:t>cảm</a:t>
            </a:r>
            <a:r>
              <a:rPr lang="en-US" sz="2100" dirty="0" smtClean="0"/>
              <a:t> </a:t>
            </a:r>
            <a:r>
              <a:rPr lang="en-US" sz="2100" dirty="0" err="1" smtClean="0"/>
              <a:t>thấy</a:t>
            </a:r>
            <a:r>
              <a:rPr lang="en-US" sz="2100" dirty="0" smtClean="0"/>
              <a:t> </a:t>
            </a:r>
            <a:r>
              <a:rPr lang="en-US" sz="2100" dirty="0" err="1" smtClean="0"/>
              <a:t>mình</a:t>
            </a:r>
            <a:r>
              <a:rPr lang="en-US" sz="2100" dirty="0" smtClean="0"/>
              <a:t> </a:t>
            </a:r>
            <a:r>
              <a:rPr lang="en-US" sz="2100" dirty="0" err="1" smtClean="0"/>
              <a:t>lớn</a:t>
            </a:r>
            <a:r>
              <a:rPr lang="en-US" sz="2100" dirty="0" smtClean="0"/>
              <a:t> </a:t>
            </a:r>
            <a:r>
              <a:rPr lang="en-US" sz="2100" dirty="0" err="1" smtClean="0"/>
              <a:t>bổng</a:t>
            </a:r>
            <a:r>
              <a:rPr lang="en-US" sz="2100" dirty="0" smtClean="0"/>
              <a:t> </a:t>
            </a:r>
            <a:r>
              <a:rPr lang="en-US" sz="2100" dirty="0" err="1" smtClean="0"/>
              <a:t>lên</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là</a:t>
            </a:r>
            <a:r>
              <a:rPr lang="en-US" sz="2100" dirty="0" smtClean="0"/>
              <a:t> </a:t>
            </a:r>
            <a:r>
              <a:rPr lang="en-US" sz="2100" dirty="0" err="1" smtClean="0"/>
              <a:t>học</a:t>
            </a:r>
            <a:r>
              <a:rPr lang="en-US" sz="2100" dirty="0" smtClean="0"/>
              <a:t> </a:t>
            </a:r>
            <a:r>
              <a:rPr lang="en-US" sz="2100" dirty="0" err="1" smtClean="0"/>
              <a:t>sinh</a:t>
            </a:r>
            <a:r>
              <a:rPr lang="en-US" sz="2100" dirty="0" smtClean="0"/>
              <a:t> </a:t>
            </a:r>
            <a:r>
              <a:rPr lang="en-US" sz="2100" dirty="0" err="1" smtClean="0"/>
              <a:t>lớp</a:t>
            </a:r>
            <a:r>
              <a:rPr lang="en-US" sz="2100" dirty="0" smtClean="0"/>
              <a:t> 2 </a:t>
            </a:r>
            <a:r>
              <a:rPr lang="en-US" sz="2100" dirty="0" err="1" smtClean="0"/>
              <a:t>rồi</a:t>
            </a:r>
            <a:r>
              <a:rPr lang="en-US" sz="2100" dirty="0" smtClean="0"/>
              <a:t> </a:t>
            </a:r>
            <a:r>
              <a:rPr lang="en-US" sz="2100" dirty="0" err="1" smtClean="0"/>
              <a:t>cơ</a:t>
            </a:r>
            <a:r>
              <a:rPr lang="en-US" sz="2100" dirty="0" smtClean="0"/>
              <a:t> </a:t>
            </a:r>
            <a:r>
              <a:rPr lang="en-US" sz="2100" dirty="0" err="1" smtClean="0"/>
              <a:t>mà</a:t>
            </a:r>
            <a:r>
              <a:rPr lang="en-US" sz="2100" dirty="0" smtClean="0"/>
              <a:t>.</a:t>
            </a:r>
          </a:p>
          <a:p>
            <a:pPr algn="r">
              <a:lnSpc>
                <a:spcPct val="90000"/>
              </a:lnSpc>
              <a:spcBef>
                <a:spcPts val="600"/>
              </a:spcBef>
              <a:spcAft>
                <a:spcPts val="600"/>
              </a:spcAft>
            </a:pPr>
            <a:r>
              <a:rPr lang="en-US" sz="2000" dirty="0" smtClean="0"/>
              <a:t>( </a:t>
            </a:r>
            <a:r>
              <a:rPr lang="en-US" sz="2000" dirty="0" err="1" smtClean="0"/>
              <a:t>Văn</a:t>
            </a:r>
            <a:r>
              <a:rPr lang="en-US" sz="2000" dirty="0" smtClean="0"/>
              <a:t> </a:t>
            </a:r>
            <a:r>
              <a:rPr lang="en-US" sz="2000" dirty="0" err="1" smtClean="0"/>
              <a:t>Giá</a:t>
            </a:r>
            <a:r>
              <a:rPr lang="en-US" sz="2000" dirty="0" smtClean="0"/>
              <a:t>)</a:t>
            </a:r>
            <a:endParaRPr lang="en-US" sz="2000" dirty="0"/>
          </a:p>
        </p:txBody>
      </p:sp>
      <p:sp>
        <p:nvSpPr>
          <p:cNvPr id="8" name="TextBox 7"/>
          <p:cNvSpPr txBox="1"/>
          <p:nvPr/>
        </p:nvSpPr>
        <p:spPr>
          <a:xfrm>
            <a:off x="2512088" y="70879"/>
            <a:ext cx="3672800" cy="523220"/>
          </a:xfrm>
          <a:prstGeom prst="rect">
            <a:avLst/>
          </a:prstGeom>
          <a:noFill/>
        </p:spPr>
        <p:txBody>
          <a:bodyPr wrap="none" rtlCol="0">
            <a:spAutoFit/>
          </a:bodyPr>
          <a:lstStyle/>
          <a:p>
            <a:r>
              <a:rPr lang="en-US" sz="2800" b="1" dirty="0" err="1" smtClean="0">
                <a:solidFill>
                  <a:srgbClr val="FF0000"/>
                </a:solidFill>
              </a:rPr>
              <a:t>Tôi</a:t>
            </a:r>
            <a:r>
              <a:rPr lang="en-US" sz="2800" b="1" dirty="0" smtClean="0">
                <a:solidFill>
                  <a:srgbClr val="FF0000"/>
                </a:solidFill>
              </a:rPr>
              <a:t> </a:t>
            </a:r>
            <a:r>
              <a:rPr lang="en-US" sz="2800" b="1" dirty="0" err="1" smtClean="0">
                <a:solidFill>
                  <a:srgbClr val="FF0000"/>
                </a:solidFill>
              </a:rPr>
              <a:t>là</a:t>
            </a:r>
            <a:r>
              <a:rPr lang="en-US" sz="2800" b="1" dirty="0" smtClean="0">
                <a:solidFill>
                  <a:srgbClr val="FF0000"/>
                </a:solidFill>
              </a:rPr>
              <a:t> </a:t>
            </a:r>
            <a:r>
              <a:rPr lang="en-US" sz="2800" b="1" dirty="0" err="1" smtClean="0">
                <a:solidFill>
                  <a:srgbClr val="FF0000"/>
                </a:solidFill>
              </a:rPr>
              <a:t>học</a:t>
            </a:r>
            <a:r>
              <a:rPr lang="en-US" sz="2800" b="1" dirty="0" smtClean="0">
                <a:solidFill>
                  <a:srgbClr val="FF0000"/>
                </a:solidFill>
              </a:rPr>
              <a:t> </a:t>
            </a:r>
            <a:r>
              <a:rPr lang="en-US" sz="2800" b="1" dirty="0" err="1" smtClean="0">
                <a:solidFill>
                  <a:srgbClr val="FF0000"/>
                </a:solidFill>
              </a:rPr>
              <a:t>sinh</a:t>
            </a:r>
            <a:r>
              <a:rPr lang="en-US" sz="2800" b="1" dirty="0" smtClean="0">
                <a:solidFill>
                  <a:srgbClr val="FF0000"/>
                </a:solidFill>
              </a:rPr>
              <a:t> </a:t>
            </a:r>
            <a:r>
              <a:rPr lang="en-US" sz="2800" b="1" dirty="0" err="1" smtClean="0">
                <a:solidFill>
                  <a:srgbClr val="FF0000"/>
                </a:solidFill>
              </a:rPr>
              <a:t>lớp</a:t>
            </a:r>
            <a:r>
              <a:rPr lang="en-US" sz="2800" b="1" dirty="0" smtClean="0">
                <a:solidFill>
                  <a:srgbClr val="FF0000"/>
                </a:solidFill>
              </a:rPr>
              <a:t> 2</a:t>
            </a:r>
            <a:endParaRPr lang="en-US" sz="2800" b="1" dirty="0">
              <a:solidFill>
                <a:srgbClr val="FF0000"/>
              </a:solidFill>
            </a:endParaRPr>
          </a:p>
        </p:txBody>
      </p:sp>
      <p:sp>
        <p:nvSpPr>
          <p:cNvPr id="10" name="Oval 9"/>
          <p:cNvSpPr/>
          <p:nvPr/>
        </p:nvSpPr>
        <p:spPr>
          <a:xfrm>
            <a:off x="351685" y="6293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t>1</a:t>
            </a:r>
            <a:endParaRPr lang="en-US" sz="2000" b="1"/>
          </a:p>
        </p:txBody>
      </p:sp>
      <p:sp>
        <p:nvSpPr>
          <p:cNvPr id="11" name="Oval 10"/>
          <p:cNvSpPr/>
          <p:nvPr/>
        </p:nvSpPr>
        <p:spPr>
          <a:xfrm>
            <a:off x="347312" y="2051012"/>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t>2</a:t>
            </a:r>
            <a:endParaRPr lang="en-US" sz="2000" b="1"/>
          </a:p>
        </p:txBody>
      </p:sp>
      <p:sp>
        <p:nvSpPr>
          <p:cNvPr id="12" name="Oval 11"/>
          <p:cNvSpPr/>
          <p:nvPr/>
        </p:nvSpPr>
        <p:spPr>
          <a:xfrm>
            <a:off x="329167" y="3376966"/>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smtClean="0"/>
              <a:t>3</a:t>
            </a:r>
            <a:endParaRPr lang="en-US" sz="2000" b="1"/>
          </a:p>
        </p:txBody>
      </p:sp>
      <p:grpSp>
        <p:nvGrpSpPr>
          <p:cNvPr id="13" name="Group 12"/>
          <p:cNvGrpSpPr/>
          <p:nvPr/>
        </p:nvGrpSpPr>
        <p:grpSpPr>
          <a:xfrm>
            <a:off x="8334416" y="1609554"/>
            <a:ext cx="165798" cy="312406"/>
            <a:chOff x="7033846" y="1517301"/>
            <a:chExt cx="165798" cy="312406"/>
          </a:xfrm>
        </p:grpSpPr>
        <p:cxnSp>
          <p:nvCxnSpPr>
            <p:cNvPr id="14" name="Straight Connector 13"/>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8834467" y="3051174"/>
            <a:ext cx="165798" cy="312406"/>
            <a:chOff x="7033846" y="1517301"/>
            <a:chExt cx="165798" cy="312406"/>
          </a:xfrm>
        </p:grpSpPr>
        <p:cxnSp>
          <p:nvCxnSpPr>
            <p:cNvPr id="17" name="Straight Connector 16"/>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1969476" y="4323610"/>
            <a:ext cx="165798" cy="312406"/>
            <a:chOff x="7033846" y="1517301"/>
            <a:chExt cx="165798" cy="312406"/>
          </a:xfrm>
        </p:grpSpPr>
        <p:cxnSp>
          <p:nvCxnSpPr>
            <p:cNvPr id="20" name="Straight Connector 19"/>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4718096"/>
      </p:ext>
    </p:extLst>
  </p:cSld>
  <p:clrMapOvr>
    <a:masterClrMapping/>
  </p:clrMapOvr>
  <mc:AlternateContent xmlns:mc="http://schemas.openxmlformats.org/markup-compatibility/2006" xmlns:p14="http://schemas.microsoft.com/office/powerpoint/2010/main">
    <mc:Choice Requires="p14">
      <p:transition p14:dur="100">
        <p:cut/>
        <p:sndAc>
          <p:stSnd>
            <p:snd r:embed="rId2" name="wind.wav"/>
          </p:stSnd>
        </p:sndAc>
      </p:transition>
    </mc:Choice>
    <mc:Fallback xmlns="">
      <p:transition>
        <p:cut/>
        <p:sndAc>
          <p:stSnd>
            <p:snd r:embed="rId4" name="wind.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882127" y="1118796"/>
            <a:ext cx="7315200" cy="2123658"/>
          </a:xfrm>
          <a:prstGeom prst="rect">
            <a:avLst/>
          </a:prstGeom>
          <a:noFill/>
        </p:spPr>
        <p:txBody>
          <a:bodyPr wrap="square" rtlCol="0">
            <a:spAutoFit/>
          </a:bodyPr>
          <a:lstStyle/>
          <a:p>
            <a:pPr algn="ctr"/>
            <a:r>
              <a:rPr lang="fr-FR" sz="2800" b="1" dirty="0"/>
              <a:t>KẾ HOẠCH BÀI DẠY MÔN TIẾNG VIỆT 2</a:t>
            </a:r>
            <a:endParaRPr lang="en-US" sz="2800" dirty="0"/>
          </a:p>
          <a:p>
            <a:pPr algn="ctr"/>
            <a:r>
              <a:rPr lang="vi-VN" sz="2800" b="1" dirty="0"/>
              <a:t>B</a:t>
            </a:r>
            <a:r>
              <a:rPr lang="en-US" sz="2800" b="1" dirty="0"/>
              <a:t>ÀI 1. TÔI LÀ HỌC SINH LỚP 2</a:t>
            </a:r>
            <a:endParaRPr lang="en-US" sz="2800" dirty="0"/>
          </a:p>
          <a:p>
            <a:pPr algn="ctr"/>
            <a:r>
              <a:rPr lang="en-US" sz="2000" b="1" i="1" dirty="0"/>
              <a:t>                                                                    </a:t>
            </a:r>
            <a:endParaRPr lang="en-US" sz="2000" dirty="0"/>
          </a:p>
          <a:p>
            <a:pPr algn="ctr"/>
            <a:r>
              <a:rPr lang="en-US" sz="2800" dirty="0"/>
              <a:t>TIẾT 1- 2:  ĐỌC </a:t>
            </a:r>
          </a:p>
          <a:p>
            <a:pPr algn="ctr"/>
            <a:r>
              <a:rPr lang="en-US" sz="2000" b="1" dirty="0" smtClean="0"/>
              <a:t>  </a:t>
            </a:r>
            <a:r>
              <a:rPr lang="en-US" sz="2800" b="1" dirty="0" err="1" smtClean="0"/>
              <a:t>Tôi</a:t>
            </a:r>
            <a:r>
              <a:rPr lang="en-US" sz="2800" b="1" dirty="0" smtClean="0"/>
              <a:t> </a:t>
            </a:r>
            <a:r>
              <a:rPr lang="en-US" sz="2800" b="1" dirty="0" err="1"/>
              <a:t>là</a:t>
            </a:r>
            <a:r>
              <a:rPr lang="en-US" sz="2800" b="1" dirty="0"/>
              <a:t> </a:t>
            </a:r>
            <a:r>
              <a:rPr lang="en-US" sz="2800" b="1" dirty="0" err="1"/>
              <a:t>học</a:t>
            </a:r>
            <a:r>
              <a:rPr lang="en-US" sz="2800" b="1" dirty="0"/>
              <a:t> </a:t>
            </a:r>
            <a:r>
              <a:rPr lang="en-US" sz="2800" b="1" dirty="0" err="1"/>
              <a:t>sinh</a:t>
            </a:r>
            <a:r>
              <a:rPr lang="en-US" sz="2800" b="1" dirty="0"/>
              <a:t> </a:t>
            </a:r>
            <a:r>
              <a:rPr lang="en-US" sz="2800" b="1" dirty="0" err="1"/>
              <a:t>lớp</a:t>
            </a:r>
            <a:r>
              <a:rPr lang="en-US" sz="2800" b="1" dirty="0"/>
              <a:t> </a:t>
            </a:r>
            <a:r>
              <a:rPr lang="en-US" sz="2800" b="1" dirty="0" smtClean="0"/>
              <a:t>2</a:t>
            </a:r>
            <a:endParaRPr lang="en-US" sz="2800" dirty="0"/>
          </a:p>
        </p:txBody>
      </p:sp>
      <p:pic>
        <p:nvPicPr>
          <p:cNvPr id="3"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3097990" y="3393167"/>
            <a:ext cx="1721436" cy="175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965" y="1725092"/>
            <a:ext cx="2461372" cy="1995707"/>
          </a:xfrm>
          <a:prstGeom prst="rect">
            <a:avLst/>
          </a:prstGeom>
        </p:spPr>
      </p:pic>
    </p:spTree>
    <p:extLst>
      <p:ext uri="{BB962C8B-B14F-4D97-AF65-F5344CB8AC3E}">
        <p14:creationId xmlns:p14="http://schemas.microsoft.com/office/powerpoint/2010/main" val="379705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arn(inVertical)">
                                      <p:cBhvr>
                                        <p:cTn id="13" dur="500"/>
                                        <p:tgtEl>
                                          <p:spTgt spid="2">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barn(inVertical)">
                                      <p:cBhvr>
                                        <p:cTn id="16" dur="500"/>
                                        <p:tgtEl>
                                          <p:spTgt spid="2">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580913" y="860610"/>
            <a:ext cx="7433534" cy="2923877"/>
          </a:xfrm>
          <a:prstGeom prst="rect">
            <a:avLst/>
          </a:prstGeom>
          <a:noFill/>
        </p:spPr>
        <p:txBody>
          <a:bodyPr wrap="square" rtlCol="0">
            <a:spAutoFit/>
          </a:bodyPr>
          <a:lstStyle/>
          <a:p>
            <a:r>
              <a:rPr lang="en-US" sz="2000" dirty="0">
                <a:solidFill>
                  <a:srgbClr val="FF0000"/>
                </a:solidFill>
              </a:rPr>
              <a:t>1.2 </a:t>
            </a:r>
            <a:r>
              <a:rPr lang="en-US" sz="2000" dirty="0" err="1">
                <a:solidFill>
                  <a:srgbClr val="FF0000"/>
                </a:solidFill>
              </a:rPr>
              <a:t>Luyện</a:t>
            </a:r>
            <a:r>
              <a:rPr lang="en-US" sz="2000" dirty="0">
                <a:solidFill>
                  <a:srgbClr val="FF0000"/>
                </a:solidFill>
              </a:rPr>
              <a:t> </a:t>
            </a:r>
            <a:r>
              <a:rPr lang="en-US" sz="2000" dirty="0" err="1">
                <a:solidFill>
                  <a:srgbClr val="FF0000"/>
                </a:solidFill>
              </a:rPr>
              <a:t>đọc</a:t>
            </a:r>
            <a:r>
              <a:rPr lang="en-US" sz="2000" dirty="0">
                <a:solidFill>
                  <a:srgbClr val="FF0000"/>
                </a:solidFill>
              </a:rPr>
              <a:t> </a:t>
            </a:r>
            <a:r>
              <a:rPr lang="en-US" sz="2000" dirty="0" err="1">
                <a:solidFill>
                  <a:srgbClr val="FF0000"/>
                </a:solidFill>
              </a:rPr>
              <a:t>đoạn</a:t>
            </a:r>
            <a:r>
              <a:rPr lang="en-US" sz="2000" dirty="0">
                <a:solidFill>
                  <a:srgbClr val="FF0000"/>
                </a:solidFill>
              </a:rPr>
              <a:t> (5-7’)</a:t>
            </a:r>
          </a:p>
          <a:p>
            <a:r>
              <a:rPr lang="vi-VN" sz="1600" dirty="0"/>
              <a:t>- GV </a:t>
            </a:r>
            <a:r>
              <a:rPr lang="en-US" sz="1600" dirty="0" err="1" smtClean="0"/>
              <a:t>hướng</a:t>
            </a:r>
            <a:r>
              <a:rPr lang="en-US" sz="1600" dirty="0" smtClean="0"/>
              <a:t> </a:t>
            </a:r>
            <a:r>
              <a:rPr lang="en-US" sz="1600" dirty="0" err="1" smtClean="0"/>
              <a:t>dẫn</a:t>
            </a:r>
            <a:r>
              <a:rPr lang="vi-VN" sz="1600" dirty="0" smtClean="0"/>
              <a:t> </a:t>
            </a:r>
            <a:r>
              <a:rPr lang="vi-VN" sz="1600" dirty="0"/>
              <a:t>luyện đọc theo nhóm</a:t>
            </a:r>
            <a:endParaRPr lang="en-US" sz="1600" dirty="0"/>
          </a:p>
          <a:p>
            <a:r>
              <a:rPr lang="vi-VN" sz="1600" dirty="0"/>
              <a:t>- GV giúp đỡ HS trong các nhóm gặp khó </a:t>
            </a:r>
            <a:r>
              <a:rPr lang="vi-VN" sz="1600" dirty="0" smtClean="0"/>
              <a:t>khăn</a:t>
            </a:r>
            <a:r>
              <a:rPr lang="en-US" sz="1600" dirty="0" smtClean="0"/>
              <a:t> </a:t>
            </a:r>
            <a:r>
              <a:rPr lang="vi-VN" sz="1600" dirty="0" smtClean="0"/>
              <a:t>khi đọc bài,</a:t>
            </a:r>
            <a:r>
              <a:rPr lang="en-US" sz="1600" dirty="0" smtClean="0"/>
              <a:t> </a:t>
            </a:r>
            <a:r>
              <a:rPr lang="vi-VN" sz="1600" dirty="0" smtClean="0"/>
              <a:t>tuyên </a:t>
            </a:r>
            <a:r>
              <a:rPr lang="vi-VN" sz="1600" dirty="0"/>
              <a:t>dương HS đọc tiến bộ.</a:t>
            </a:r>
            <a:endParaRPr lang="en-US" sz="1600" dirty="0"/>
          </a:p>
          <a:p>
            <a:r>
              <a:rPr lang="vi-VN" sz="1600" dirty="0"/>
              <a:t>- GV tổ chức cho HS đọc thi đua.</a:t>
            </a:r>
            <a:endParaRPr lang="en-US" sz="1600" dirty="0"/>
          </a:p>
          <a:p>
            <a:r>
              <a:rPr lang="vi-VN" sz="1600" dirty="0"/>
              <a:t>- GV hướng dẫn HS nhập vai mình là nhân vật Nam, thể hiện giọng vui vẻ hào hứng.</a:t>
            </a:r>
            <a:endParaRPr lang="en-US" sz="1600" dirty="0"/>
          </a:p>
          <a:p>
            <a:r>
              <a:rPr lang="en-US" dirty="0">
                <a:solidFill>
                  <a:srgbClr val="FF0000"/>
                </a:solidFill>
              </a:rPr>
              <a:t> </a:t>
            </a:r>
            <a:r>
              <a:rPr lang="en-US" sz="2000" dirty="0" smtClean="0">
                <a:solidFill>
                  <a:srgbClr val="FF0000"/>
                </a:solidFill>
              </a:rPr>
              <a:t>1.3 </a:t>
            </a:r>
            <a:r>
              <a:rPr lang="en-US" sz="2000" dirty="0" err="1" smtClean="0">
                <a:solidFill>
                  <a:srgbClr val="FF0000"/>
                </a:solidFill>
              </a:rPr>
              <a:t>Đọc</a:t>
            </a:r>
            <a:r>
              <a:rPr lang="en-US" sz="2000" dirty="0" smtClean="0">
                <a:solidFill>
                  <a:srgbClr val="FF0000"/>
                </a:solidFill>
              </a:rPr>
              <a:t> </a:t>
            </a:r>
            <a:r>
              <a:rPr lang="en-US" sz="2000" dirty="0" err="1">
                <a:solidFill>
                  <a:srgbClr val="FF0000"/>
                </a:solidFill>
              </a:rPr>
              <a:t>toàn</a:t>
            </a:r>
            <a:r>
              <a:rPr lang="en-US" sz="2000" dirty="0">
                <a:solidFill>
                  <a:srgbClr val="FF0000"/>
                </a:solidFill>
              </a:rPr>
              <a:t> </a:t>
            </a:r>
            <a:r>
              <a:rPr lang="en-US" sz="2000" dirty="0" err="1">
                <a:solidFill>
                  <a:srgbClr val="FF0000"/>
                </a:solidFill>
              </a:rPr>
              <a:t>văn</a:t>
            </a:r>
            <a:r>
              <a:rPr lang="en-US" sz="2000" dirty="0">
                <a:solidFill>
                  <a:srgbClr val="FF0000"/>
                </a:solidFill>
              </a:rPr>
              <a:t> </a:t>
            </a:r>
            <a:r>
              <a:rPr lang="en-US" sz="2000" dirty="0" err="1">
                <a:solidFill>
                  <a:srgbClr val="FF0000"/>
                </a:solidFill>
              </a:rPr>
              <a:t>bản</a:t>
            </a:r>
            <a:r>
              <a:rPr lang="en-US" sz="2000" dirty="0">
                <a:solidFill>
                  <a:srgbClr val="FF0000"/>
                </a:solidFill>
              </a:rPr>
              <a:t>(5-7’)</a:t>
            </a:r>
          </a:p>
          <a:p>
            <a:r>
              <a:rPr lang="vi-VN" sz="1600" dirty="0"/>
              <a:t>- Gọi HS đọc toàn </a:t>
            </a:r>
            <a:r>
              <a:rPr lang="en-US" sz="1600" dirty="0" err="1" smtClean="0"/>
              <a:t>văn</a:t>
            </a:r>
            <a:r>
              <a:rPr lang="en-US" sz="1600" dirty="0" smtClean="0"/>
              <a:t> </a:t>
            </a:r>
            <a:r>
              <a:rPr lang="en-US" sz="1600" dirty="0" err="1" smtClean="0"/>
              <a:t>bản</a:t>
            </a:r>
            <a:r>
              <a:rPr lang="vi-VN" sz="1600" dirty="0" smtClean="0"/>
              <a:t>.</a:t>
            </a:r>
            <a:endParaRPr lang="en-US" sz="1600" dirty="0"/>
          </a:p>
          <a:p>
            <a:r>
              <a:rPr lang="vi-VN" sz="1600" dirty="0"/>
              <a:t>- GV cùng HS nhận xét, sửa  lỗi phát âm (nếu có</a:t>
            </a:r>
            <a:r>
              <a:rPr lang="vi-VN" sz="1600" dirty="0" smtClean="0"/>
              <a:t>)</a:t>
            </a:r>
            <a:r>
              <a:rPr lang="en-US" sz="1600" dirty="0" smtClean="0"/>
              <a:t>.</a:t>
            </a:r>
            <a:endParaRPr lang="en-US" sz="1600" dirty="0"/>
          </a:p>
          <a:p>
            <a:r>
              <a:rPr lang="en-US" sz="1600" dirty="0" smtClean="0"/>
              <a:t>- GV </a:t>
            </a:r>
            <a:r>
              <a:rPr lang="en-US" sz="1600" dirty="0" err="1"/>
              <a:t>đọc</a:t>
            </a:r>
            <a:r>
              <a:rPr lang="en-US" sz="1600" dirty="0"/>
              <a:t> </a:t>
            </a:r>
            <a:r>
              <a:rPr lang="en-US" sz="1600" dirty="0" err="1"/>
              <a:t>toàn</a:t>
            </a:r>
            <a:r>
              <a:rPr lang="en-US" sz="1600" dirty="0"/>
              <a:t> </a:t>
            </a:r>
            <a:r>
              <a:rPr lang="en-US" sz="1600" dirty="0" err="1"/>
              <a:t>văn</a:t>
            </a:r>
            <a:r>
              <a:rPr lang="en-US" sz="1600" dirty="0"/>
              <a:t> </a:t>
            </a:r>
            <a:r>
              <a:rPr lang="en-US" sz="1600" dirty="0" err="1"/>
              <a:t>bản</a:t>
            </a:r>
            <a:r>
              <a:rPr lang="en-US" sz="1600" dirty="0"/>
              <a:t>.</a:t>
            </a:r>
          </a:p>
        </p:txBody>
      </p:sp>
      <p:pic>
        <p:nvPicPr>
          <p:cNvPr id="5" name="Picture 4">
            <a:extLst>
              <a:ext uri="{FF2B5EF4-FFF2-40B4-BE49-F238E27FC236}">
                <a16:creationId xmlns:a16="http://schemas.microsoft.com/office/drawing/2014/main" xmlns="" id="{3DC8453C-C512-4489-80A2-2910095B8E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6663" y="2818504"/>
            <a:ext cx="3168395" cy="2324996"/>
          </a:xfrm>
          <a:prstGeom prst="rect">
            <a:avLst/>
          </a:prstGeom>
        </p:spPr>
      </p:pic>
    </p:spTree>
    <p:extLst>
      <p:ext uri="{BB962C8B-B14F-4D97-AF65-F5344CB8AC3E}">
        <p14:creationId xmlns:p14="http://schemas.microsoft.com/office/powerpoint/2010/main" val="80229315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011643" y="2011143"/>
            <a:ext cx="3131596" cy="31331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QUYNH\anh tai ve poiwer oint\5e43c1f10bb5d163599e9eba_tải hình ảnh hoa đồng tiền.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6220292" y="-35407"/>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73336" y="2065106"/>
            <a:ext cx="6949440" cy="1354217"/>
          </a:xfrm>
          <a:prstGeom prst="rect">
            <a:avLst/>
          </a:prstGeom>
          <a:noFill/>
        </p:spPr>
        <p:txBody>
          <a:bodyPr wrap="square" rtlCol="0">
            <a:spAutoFit/>
          </a:bodyPr>
          <a:lstStyle/>
          <a:p>
            <a:r>
              <a:rPr lang="vi-VN" sz="2400" b="1" i="1" dirty="0">
                <a:solidFill>
                  <a:srgbClr val="FF0000"/>
                </a:solidFill>
              </a:rPr>
              <a:t>Hoạt động </a:t>
            </a:r>
            <a:r>
              <a:rPr lang="en-US" sz="2400" b="1" i="1" dirty="0">
                <a:solidFill>
                  <a:srgbClr val="FF0000"/>
                </a:solidFill>
              </a:rPr>
              <a:t>2</a:t>
            </a:r>
            <a:r>
              <a:rPr lang="vi-VN" sz="2400" b="1" i="1" dirty="0">
                <a:solidFill>
                  <a:srgbClr val="FF0000"/>
                </a:solidFill>
              </a:rPr>
              <a:t>. Trả lời câu hỏi </a:t>
            </a:r>
            <a:r>
              <a:rPr lang="en-US" sz="2400" b="1" i="1" dirty="0">
                <a:solidFill>
                  <a:srgbClr val="FF0000"/>
                </a:solidFill>
              </a:rPr>
              <a:t>(15-17’)</a:t>
            </a:r>
            <a:endParaRPr lang="en-US" sz="2400" dirty="0">
              <a:solidFill>
                <a:srgbClr val="FF0000"/>
              </a:solidFill>
            </a:endParaRPr>
          </a:p>
          <a:p>
            <a:r>
              <a:rPr lang="vi-VN" sz="2000" b="1" i="1" dirty="0"/>
              <a:t>a) Mục tiêu: </a:t>
            </a:r>
            <a:endParaRPr lang="en-US" sz="2000" dirty="0"/>
          </a:p>
          <a:p>
            <a:r>
              <a:rPr lang="vi-VN" sz="1800" dirty="0"/>
              <a:t>- Hiểu được nội dung chính của văn bản.</a:t>
            </a:r>
            <a:endParaRPr lang="en-US" sz="1800" dirty="0"/>
          </a:p>
          <a:p>
            <a:r>
              <a:rPr lang="vi-VN" sz="2000" b="1" i="1" dirty="0"/>
              <a:t>b) Cách tiến hành: </a:t>
            </a:r>
            <a:endParaRPr lang="en-US" sz="2000" dirty="0"/>
          </a:p>
        </p:txBody>
      </p:sp>
    </p:spTree>
    <p:extLst>
      <p:ext uri="{BB962C8B-B14F-4D97-AF65-F5344CB8AC3E}">
        <p14:creationId xmlns:p14="http://schemas.microsoft.com/office/powerpoint/2010/main" val="1597745372"/>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3" name="coin.wav"/>
          </p:stSnd>
        </p:sndAc>
      </p:transition>
    </mc:Choice>
    <mc:Fallback xmlns="">
      <p:transition spd="slow">
        <p:fade/>
        <p:sndAc>
          <p:stSnd>
            <p:snd r:embed="rId8" name="coin.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70337"/>
            <a:ext cx="9144000" cy="5132868"/>
            <a:chOff x="0" y="-138500"/>
            <a:chExt cx="9144000" cy="52713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4625"/>
          <a:stretch/>
        </p:blipFill>
        <p:spPr bwMode="auto">
          <a:xfrm>
            <a:off x="0" y="124178"/>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5" y="539163"/>
            <a:ext cx="8547965" cy="4604337"/>
          </a:xfrm>
          <a:prstGeom prst="rect">
            <a:avLst/>
          </a:prstGeom>
          <a:noFill/>
        </p:spPr>
        <p:txBody>
          <a:bodyPr wrap="square" rtlCol="0">
            <a:spAutoFit/>
          </a:bodyPr>
          <a:lstStyle/>
          <a:p>
            <a:pPr>
              <a:lnSpc>
                <a:spcPct val="90000"/>
              </a:lnSpc>
              <a:spcBef>
                <a:spcPts val="600"/>
              </a:spcBef>
              <a:spcAft>
                <a:spcPts val="600"/>
              </a:spcAft>
            </a:pPr>
            <a:r>
              <a:rPr lang="en-US" sz="2100" dirty="0" smtClean="0"/>
              <a:t>   </a:t>
            </a:r>
            <a:r>
              <a:rPr lang="en-US" sz="2100" dirty="0" err="1" smtClean="0"/>
              <a:t>Ngày</a:t>
            </a:r>
            <a:r>
              <a:rPr lang="en-US" sz="2100" dirty="0" smtClean="0"/>
              <a:t> </a:t>
            </a:r>
            <a:r>
              <a:rPr lang="en-US" sz="2100" dirty="0" err="1" smtClean="0"/>
              <a:t>khai</a:t>
            </a:r>
            <a:r>
              <a:rPr lang="en-US" sz="2100" dirty="0" smtClean="0"/>
              <a:t> </a:t>
            </a:r>
            <a:r>
              <a:rPr lang="en-US" sz="2100" dirty="0" err="1" smtClean="0"/>
              <a:t>trường</a:t>
            </a:r>
            <a:r>
              <a:rPr lang="en-US" sz="2100" dirty="0" smtClean="0"/>
              <a:t> </a:t>
            </a:r>
            <a:r>
              <a:rPr lang="en-US" sz="2100" dirty="0" err="1" smtClean="0"/>
              <a:t>đã</a:t>
            </a:r>
            <a:r>
              <a:rPr lang="en-US" sz="2100" dirty="0" smtClean="0"/>
              <a:t> </a:t>
            </a:r>
            <a:r>
              <a:rPr lang="en-US" sz="2100" dirty="0" err="1" smtClean="0"/>
              <a:t>đến</a:t>
            </a:r>
            <a:r>
              <a:rPr lang="en-US" sz="2100" dirty="0" smtClean="0"/>
              <a:t>.</a:t>
            </a:r>
          </a:p>
          <a:p>
            <a:pPr>
              <a:lnSpc>
                <a:spcPct val="90000"/>
              </a:lnSpc>
              <a:spcBef>
                <a:spcPts val="600"/>
              </a:spcBef>
              <a:spcAft>
                <a:spcPts val="600"/>
              </a:spcAft>
            </a:pPr>
            <a:r>
              <a:rPr lang="en-US" sz="2100" dirty="0" smtClean="0"/>
              <a:t>   </a:t>
            </a:r>
            <a:r>
              <a:rPr lang="en-US" sz="2100" dirty="0" err="1" smtClean="0"/>
              <a:t>Sáng</a:t>
            </a:r>
            <a:r>
              <a:rPr lang="en-US" sz="2100" dirty="0" smtClean="0"/>
              <a:t> </a:t>
            </a:r>
            <a:r>
              <a:rPr lang="en-US" sz="2100" dirty="0" err="1" smtClean="0"/>
              <a:t>sớm</a:t>
            </a:r>
            <a:r>
              <a:rPr lang="en-US" sz="2100" dirty="0" smtClean="0"/>
              <a:t>, </a:t>
            </a:r>
            <a:r>
              <a:rPr lang="en-US" sz="2100" dirty="0" err="1" smtClean="0"/>
              <a:t>mẹ</a:t>
            </a:r>
            <a:r>
              <a:rPr lang="en-US" sz="2100" dirty="0" smtClean="0"/>
              <a:t> </a:t>
            </a:r>
            <a:r>
              <a:rPr lang="en-US" sz="2100" dirty="0" err="1" smtClean="0"/>
              <a:t>mới</a:t>
            </a:r>
            <a:r>
              <a:rPr lang="en-US" sz="2100" dirty="0" smtClean="0"/>
              <a:t> </a:t>
            </a:r>
            <a:r>
              <a:rPr lang="en-US" sz="2100" dirty="0" err="1" smtClean="0"/>
              <a:t>gọi</a:t>
            </a:r>
            <a:r>
              <a:rPr lang="en-US" sz="2100" dirty="0" smtClean="0"/>
              <a:t> </a:t>
            </a:r>
            <a:r>
              <a:rPr lang="en-US" sz="2100" dirty="0" err="1" smtClean="0"/>
              <a:t>một</a:t>
            </a:r>
            <a:r>
              <a:rPr lang="en-US" sz="2100" dirty="0" smtClean="0"/>
              <a:t> </a:t>
            </a:r>
            <a:r>
              <a:rPr lang="en-US" sz="2100" dirty="0" err="1" smtClean="0"/>
              <a:t>câu</a:t>
            </a:r>
            <a:r>
              <a:rPr lang="en-US" sz="2100" dirty="0" smtClean="0"/>
              <a:t> </a:t>
            </a:r>
            <a:r>
              <a:rPr lang="en-US" sz="2100" dirty="0" err="1" smtClean="0"/>
              <a:t>mà</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vùng</a:t>
            </a:r>
            <a:r>
              <a:rPr lang="en-US" sz="2100" dirty="0" smtClean="0"/>
              <a:t> </a:t>
            </a:r>
            <a:r>
              <a:rPr lang="en-US" sz="2100" dirty="0" err="1" smtClean="0"/>
              <a:t>dậy</a:t>
            </a:r>
            <a:r>
              <a:rPr lang="en-US" sz="2100" dirty="0" smtClean="0"/>
              <a:t>, </a:t>
            </a:r>
            <a:r>
              <a:rPr lang="en-US" sz="2100" dirty="0" err="1" smtClean="0"/>
              <a:t>khác</a:t>
            </a:r>
            <a:r>
              <a:rPr lang="en-US" sz="2100" dirty="0" smtClean="0"/>
              <a:t> </a:t>
            </a:r>
            <a:r>
              <a:rPr lang="en-US" sz="2100" dirty="0" err="1" smtClean="0"/>
              <a:t>hẳn</a:t>
            </a:r>
            <a:r>
              <a:rPr lang="en-US" sz="2100" dirty="0" smtClean="0"/>
              <a:t> </a:t>
            </a:r>
            <a:r>
              <a:rPr lang="en-US" sz="2100" dirty="0" err="1" smtClean="0"/>
              <a:t>mọi</a:t>
            </a:r>
            <a:r>
              <a:rPr lang="en-US" sz="2100" dirty="0" smtClean="0"/>
              <a:t> </a:t>
            </a:r>
            <a:r>
              <a:rPr lang="en-US" sz="2100" dirty="0" err="1" smtClean="0"/>
              <a:t>ngày</a:t>
            </a:r>
            <a:r>
              <a:rPr lang="en-US" sz="2100" dirty="0" smtClean="0"/>
              <a:t>. </a:t>
            </a:r>
            <a:r>
              <a:rPr lang="en-US" sz="2100" dirty="0" err="1" smtClean="0"/>
              <a:t>Loáng</a:t>
            </a:r>
            <a:r>
              <a:rPr lang="en-US" sz="2100" dirty="0" smtClean="0"/>
              <a:t> </a:t>
            </a:r>
            <a:r>
              <a:rPr lang="en-US" sz="2100" dirty="0" err="1" smtClean="0"/>
              <a:t>một</a:t>
            </a:r>
            <a:r>
              <a:rPr lang="en-US" sz="2100" dirty="0" smtClean="0"/>
              <a:t> </a:t>
            </a:r>
            <a:r>
              <a:rPr lang="en-US" sz="2100" dirty="0" err="1" smtClean="0"/>
              <a:t>cái</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chuẩn</a:t>
            </a:r>
            <a:r>
              <a:rPr lang="en-US" sz="2100" dirty="0" smtClean="0"/>
              <a:t> </a:t>
            </a:r>
            <a:r>
              <a:rPr lang="en-US" sz="2100" dirty="0" err="1" smtClean="0"/>
              <a:t>bị</a:t>
            </a:r>
            <a:r>
              <a:rPr lang="en-US" sz="2100" dirty="0" smtClean="0"/>
              <a:t> </a:t>
            </a:r>
            <a:r>
              <a:rPr lang="en-US" sz="2100" dirty="0" err="1" smtClean="0"/>
              <a:t>xong</a:t>
            </a:r>
            <a:r>
              <a:rPr lang="en-US" sz="2100" dirty="0" smtClean="0"/>
              <a:t> </a:t>
            </a:r>
            <a:r>
              <a:rPr lang="en-US" sz="2100" dirty="0" err="1" smtClean="0"/>
              <a:t>mọi</a:t>
            </a:r>
            <a:r>
              <a:rPr lang="en-US" sz="2100" dirty="0" smtClean="0"/>
              <a:t> </a:t>
            </a:r>
            <a:r>
              <a:rPr lang="en-US" sz="2100" dirty="0" err="1" smtClean="0"/>
              <a:t>thứ</a:t>
            </a:r>
            <a:r>
              <a:rPr lang="en-US" sz="2100" dirty="0" smtClean="0"/>
              <a:t>. </a:t>
            </a:r>
            <a:r>
              <a:rPr lang="en-US" sz="2100" dirty="0" err="1" smtClean="0"/>
              <a:t>Bố</a:t>
            </a:r>
            <a:r>
              <a:rPr lang="en-US" sz="2100" dirty="0" smtClean="0"/>
              <a:t> </a:t>
            </a:r>
            <a:r>
              <a:rPr lang="en-US" sz="2100" dirty="0" err="1" smtClean="0"/>
              <a:t>ngạc</a:t>
            </a:r>
            <a:r>
              <a:rPr lang="en-US" sz="2100" dirty="0" smtClean="0"/>
              <a:t> </a:t>
            </a:r>
            <a:r>
              <a:rPr lang="en-US" sz="2100" dirty="0" err="1" smtClean="0"/>
              <a:t>nhiên</a:t>
            </a:r>
            <a:r>
              <a:rPr lang="en-US" sz="2100" dirty="0" smtClean="0"/>
              <a:t> </a:t>
            </a:r>
            <a:r>
              <a:rPr lang="en-US" sz="2100" dirty="0" err="1" smtClean="0"/>
              <a:t>nhìn</a:t>
            </a:r>
            <a:r>
              <a:rPr lang="en-US" sz="2100" dirty="0" smtClean="0"/>
              <a:t> </a:t>
            </a:r>
            <a:r>
              <a:rPr lang="en-US" sz="2100" dirty="0" err="1" smtClean="0"/>
              <a:t>tôi</a:t>
            </a:r>
            <a:r>
              <a:rPr lang="en-US" sz="2100" dirty="0" smtClean="0"/>
              <a:t>, </a:t>
            </a:r>
            <a:r>
              <a:rPr lang="en-US" sz="2100" dirty="0" err="1" smtClean="0"/>
              <a:t>còn</a:t>
            </a:r>
            <a:r>
              <a:rPr lang="en-US" sz="2100" dirty="0" smtClean="0"/>
              <a:t> </a:t>
            </a:r>
            <a:r>
              <a:rPr lang="en-US" sz="2100" dirty="0" err="1" smtClean="0"/>
              <a:t>mẹ</a:t>
            </a:r>
            <a:r>
              <a:rPr lang="en-US" sz="2100" dirty="0" smtClean="0"/>
              <a:t> </a:t>
            </a:r>
            <a:r>
              <a:rPr lang="en-US" sz="2100" dirty="0" err="1" smtClean="0"/>
              <a:t>cười</a:t>
            </a:r>
            <a:r>
              <a:rPr lang="en-US" sz="2100" dirty="0" smtClean="0"/>
              <a:t> </a:t>
            </a:r>
            <a:r>
              <a:rPr lang="en-US" sz="2100" dirty="0" err="1" smtClean="0"/>
              <a:t>tủm</a:t>
            </a:r>
            <a:r>
              <a:rPr lang="en-US" sz="2100" dirty="0" smtClean="0"/>
              <a:t> </a:t>
            </a:r>
            <a:r>
              <a:rPr lang="en-US" sz="2100" dirty="0" err="1" smtClean="0"/>
              <a:t>tỉm</a:t>
            </a:r>
            <a:r>
              <a:rPr lang="en-US" sz="2100" dirty="0" smtClean="0"/>
              <a:t>. </a:t>
            </a:r>
            <a:r>
              <a:rPr lang="en-US" sz="2100" dirty="0" err="1" smtClean="0"/>
              <a:t>Tôi</a:t>
            </a:r>
            <a:r>
              <a:rPr lang="en-US" sz="2100" dirty="0" smtClean="0"/>
              <a:t> </a:t>
            </a:r>
            <a:r>
              <a:rPr lang="en-US" sz="2100" dirty="0" err="1" smtClean="0"/>
              <a:t>rối</a:t>
            </a:r>
            <a:r>
              <a:rPr lang="en-US" sz="2100" dirty="0" smtClean="0"/>
              <a:t> </a:t>
            </a:r>
            <a:r>
              <a:rPr lang="en-US" sz="2100" dirty="0" err="1" smtClean="0"/>
              <a:t>rít</a:t>
            </a:r>
            <a:r>
              <a:rPr lang="en-US" sz="2100" dirty="0" smtClean="0"/>
              <a:t>: “Con </a:t>
            </a:r>
            <a:r>
              <a:rPr lang="en-US" sz="2100" dirty="0" err="1" smtClean="0"/>
              <a:t>muốn</a:t>
            </a:r>
            <a:r>
              <a:rPr lang="en-US" sz="2100" dirty="0" smtClean="0"/>
              <a:t> </a:t>
            </a:r>
            <a:r>
              <a:rPr lang="en-US" sz="2100" dirty="0" err="1" smtClean="0"/>
              <a:t>đến</a:t>
            </a:r>
            <a:r>
              <a:rPr lang="en-US" sz="2100" dirty="0" smtClean="0"/>
              <a:t> </a:t>
            </a:r>
            <a:r>
              <a:rPr lang="en-US" sz="2100" dirty="0" err="1" smtClean="0"/>
              <a:t>sớm</a:t>
            </a:r>
            <a:r>
              <a:rPr lang="en-US" sz="2100" dirty="0" smtClean="0"/>
              <a:t> </a:t>
            </a:r>
            <a:r>
              <a:rPr lang="en-US" sz="2100" dirty="0" err="1" smtClean="0"/>
              <a:t>nhất</a:t>
            </a:r>
            <a:r>
              <a:rPr lang="en-US" sz="2100" dirty="0" smtClean="0"/>
              <a:t> </a:t>
            </a:r>
            <a:r>
              <a:rPr lang="en-US" sz="2100" dirty="0" err="1" smtClean="0"/>
              <a:t>lớp</a:t>
            </a:r>
            <a:r>
              <a:rPr lang="en-US" sz="2100" dirty="0" smtClean="0"/>
              <a:t>.”</a:t>
            </a:r>
          </a:p>
          <a:p>
            <a:pPr>
              <a:spcBef>
                <a:spcPts val="600"/>
              </a:spcBef>
              <a:spcAft>
                <a:spcPts val="600"/>
              </a:spcAft>
            </a:pPr>
            <a:r>
              <a:rPr lang="en-US" sz="2100" dirty="0"/>
              <a:t> </a:t>
            </a:r>
            <a:r>
              <a:rPr lang="en-US" sz="2100" dirty="0" smtClean="0"/>
              <a:t>  </a:t>
            </a:r>
            <a:r>
              <a:rPr lang="en-US" sz="2100" dirty="0" err="1" smtClean="0"/>
              <a:t>Tôi</a:t>
            </a:r>
            <a:r>
              <a:rPr lang="en-US" sz="2100" dirty="0" smtClean="0"/>
              <a:t> </a:t>
            </a:r>
            <a:r>
              <a:rPr lang="en-US" sz="2100" dirty="0" err="1" smtClean="0"/>
              <a:t>háo</a:t>
            </a:r>
            <a:r>
              <a:rPr lang="en-US" sz="2100" dirty="0" smtClean="0"/>
              <a:t> </a:t>
            </a:r>
            <a:r>
              <a:rPr lang="en-US" sz="2100" dirty="0" err="1" smtClean="0"/>
              <a:t>hức</a:t>
            </a:r>
            <a:r>
              <a:rPr lang="en-US" sz="2100" dirty="0" smtClean="0"/>
              <a:t> </a:t>
            </a:r>
            <a:r>
              <a:rPr lang="en-US" sz="2100" dirty="0" err="1" smtClean="0"/>
              <a:t>tưởng</a:t>
            </a:r>
            <a:r>
              <a:rPr lang="en-US" sz="2100" dirty="0" smtClean="0"/>
              <a:t> </a:t>
            </a:r>
            <a:r>
              <a:rPr lang="en-US" sz="2100" dirty="0" err="1" smtClean="0"/>
              <a:t>tượng</a:t>
            </a:r>
            <a:r>
              <a:rPr lang="en-US" sz="2100" dirty="0" smtClean="0"/>
              <a:t> </a:t>
            </a:r>
            <a:r>
              <a:rPr lang="en-US" sz="2100" dirty="0" err="1" smtClean="0"/>
              <a:t>ra</a:t>
            </a:r>
            <a:r>
              <a:rPr lang="en-US" sz="2100" dirty="0" smtClean="0"/>
              <a:t> </a:t>
            </a:r>
            <a:r>
              <a:rPr lang="en-US" sz="2100" dirty="0" err="1" smtClean="0"/>
              <a:t>cảnh</a:t>
            </a:r>
            <a:r>
              <a:rPr lang="en-US" sz="2100" dirty="0" smtClean="0"/>
              <a:t> </a:t>
            </a:r>
            <a:r>
              <a:rPr lang="en-US" sz="2100" dirty="0" err="1" smtClean="0"/>
              <a:t>mình</a:t>
            </a:r>
            <a:r>
              <a:rPr lang="en-US" sz="2100" dirty="0" smtClean="0"/>
              <a:t> </a:t>
            </a:r>
            <a:r>
              <a:rPr lang="en-US" sz="2100" dirty="0" err="1" smtClean="0"/>
              <a:t>đến</a:t>
            </a:r>
            <a:r>
              <a:rPr lang="en-US" sz="2100" dirty="0" smtClean="0"/>
              <a:t> </a:t>
            </a:r>
            <a:r>
              <a:rPr lang="en-US" sz="2100" dirty="0" err="1" smtClean="0"/>
              <a:t>đầu</a:t>
            </a:r>
            <a:r>
              <a:rPr lang="en-US" sz="2100" dirty="0" smtClean="0"/>
              <a:t> </a:t>
            </a:r>
            <a:r>
              <a:rPr lang="en-US" sz="2100" dirty="0" err="1" smtClean="0"/>
              <a:t>tiên</a:t>
            </a:r>
            <a:r>
              <a:rPr lang="en-US" sz="2100" dirty="0" smtClean="0"/>
              <a:t>, </a:t>
            </a:r>
            <a:r>
              <a:rPr lang="en-US" sz="2100" dirty="0" err="1" smtClean="0"/>
              <a:t>cất</a:t>
            </a:r>
            <a:r>
              <a:rPr lang="en-US" sz="2100" dirty="0" smtClean="0"/>
              <a:t> </a:t>
            </a:r>
            <a:r>
              <a:rPr lang="en-US" sz="2100" dirty="0" err="1" smtClean="0"/>
              <a:t>tiếng</a:t>
            </a:r>
            <a:r>
              <a:rPr lang="en-US" sz="2100" dirty="0" smtClean="0"/>
              <a:t> </a:t>
            </a:r>
            <a:r>
              <a:rPr lang="en-US" sz="2100" dirty="0" err="1" smtClean="0"/>
              <a:t>chào</a:t>
            </a:r>
            <a:r>
              <a:rPr lang="en-US" sz="2100" dirty="0" smtClean="0"/>
              <a:t> </a:t>
            </a:r>
            <a:r>
              <a:rPr lang="en-US" sz="2100" dirty="0" err="1" smtClean="0"/>
              <a:t>thật</a:t>
            </a:r>
            <a:r>
              <a:rPr lang="en-US" sz="2100" dirty="0" smtClean="0"/>
              <a:t> to </a:t>
            </a:r>
            <a:r>
              <a:rPr lang="en-US" sz="2100" dirty="0" err="1" smtClean="0"/>
              <a:t>những</a:t>
            </a:r>
            <a:r>
              <a:rPr lang="en-US" sz="2100" dirty="0" smtClean="0"/>
              <a:t> </a:t>
            </a:r>
            <a:r>
              <a:rPr lang="en-US" sz="2100" dirty="0" err="1" smtClean="0"/>
              <a:t>bạn</a:t>
            </a:r>
            <a:r>
              <a:rPr lang="en-US" sz="2100" dirty="0" smtClean="0"/>
              <a:t> </a:t>
            </a:r>
            <a:r>
              <a:rPr lang="en-US" sz="2100" dirty="0" err="1" smtClean="0"/>
              <a:t>đến</a:t>
            </a:r>
            <a:r>
              <a:rPr lang="en-US" sz="2100" dirty="0" smtClean="0"/>
              <a:t> </a:t>
            </a:r>
            <a:r>
              <a:rPr lang="en-US" sz="2100" dirty="0" err="1" smtClean="0"/>
              <a:t>sau</a:t>
            </a:r>
            <a:r>
              <a:rPr lang="en-US" sz="2100" dirty="0" smtClean="0"/>
              <a:t>. </a:t>
            </a:r>
            <a:r>
              <a:rPr lang="en-US" sz="2100" dirty="0" err="1" smtClean="0"/>
              <a:t>Nhưng</a:t>
            </a:r>
            <a:r>
              <a:rPr lang="en-US" sz="2100" dirty="0" smtClean="0"/>
              <a:t> </a:t>
            </a:r>
            <a:r>
              <a:rPr lang="en-US" sz="2100" dirty="0" err="1" smtClean="0"/>
              <a:t>vừa</a:t>
            </a:r>
            <a:r>
              <a:rPr lang="en-US" sz="2100" dirty="0" smtClean="0"/>
              <a:t> </a:t>
            </a:r>
            <a:r>
              <a:rPr lang="en-US" sz="2100" dirty="0" err="1" smtClean="0"/>
              <a:t>đến</a:t>
            </a:r>
            <a:r>
              <a:rPr lang="en-US" sz="2100" dirty="0" smtClean="0"/>
              <a:t> </a:t>
            </a:r>
            <a:r>
              <a:rPr lang="en-US" sz="2100" dirty="0" err="1" smtClean="0"/>
              <a:t>cổng</a:t>
            </a:r>
            <a:r>
              <a:rPr lang="en-US" sz="2100" dirty="0" smtClean="0"/>
              <a:t> </a:t>
            </a:r>
            <a:r>
              <a:rPr lang="en-US" sz="2100" dirty="0" err="1" smtClean="0"/>
              <a:t>trường</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thấy</a:t>
            </a:r>
            <a:r>
              <a:rPr lang="en-US" sz="2100" dirty="0" smtClean="0"/>
              <a:t> </a:t>
            </a:r>
            <a:r>
              <a:rPr lang="en-US" sz="2100" dirty="0" err="1" smtClean="0"/>
              <a:t>mấy</a:t>
            </a:r>
            <a:r>
              <a:rPr lang="en-US" sz="2100" dirty="0" smtClean="0"/>
              <a:t> </a:t>
            </a:r>
            <a:r>
              <a:rPr lang="en-US" sz="2100" dirty="0" err="1" smtClean="0"/>
              <a:t>bạn</a:t>
            </a:r>
            <a:r>
              <a:rPr lang="en-US" sz="2100" dirty="0" smtClean="0"/>
              <a:t> </a:t>
            </a:r>
            <a:r>
              <a:rPr lang="en-US" sz="2100" dirty="0" err="1" smtClean="0"/>
              <a:t>cùng</a:t>
            </a:r>
            <a:r>
              <a:rPr lang="en-US" sz="2100" dirty="0" smtClean="0"/>
              <a:t> </a:t>
            </a:r>
            <a:r>
              <a:rPr lang="en-US" sz="2100" dirty="0" err="1" smtClean="0"/>
              <a:t>lớp</a:t>
            </a:r>
            <a:r>
              <a:rPr lang="en-US" sz="2100" dirty="0" smtClean="0"/>
              <a:t> </a:t>
            </a:r>
            <a:r>
              <a:rPr lang="en-US" sz="2100" dirty="0" err="1" smtClean="0"/>
              <a:t>đang</a:t>
            </a:r>
            <a:r>
              <a:rPr lang="en-US" sz="2100" dirty="0" smtClean="0"/>
              <a:t> </a:t>
            </a:r>
            <a:r>
              <a:rPr lang="en-US" sz="2100" dirty="0" err="1" smtClean="0"/>
              <a:t>ríu</a:t>
            </a:r>
            <a:r>
              <a:rPr lang="en-US" sz="2100" dirty="0" smtClean="0"/>
              <a:t> </a:t>
            </a:r>
            <a:r>
              <a:rPr lang="en-US" sz="2100" dirty="0" err="1" smtClean="0"/>
              <a:t>rít</a:t>
            </a:r>
            <a:r>
              <a:rPr lang="en-US" sz="2100" dirty="0" smtClean="0"/>
              <a:t> </a:t>
            </a:r>
            <a:r>
              <a:rPr lang="en-US" sz="2100" dirty="0" err="1" smtClean="0"/>
              <a:t>nói</a:t>
            </a:r>
            <a:r>
              <a:rPr lang="en-US" sz="2100" dirty="0" smtClean="0"/>
              <a:t> </a:t>
            </a:r>
            <a:r>
              <a:rPr lang="en-US" sz="2100" dirty="0" err="1" smtClean="0"/>
              <a:t>cười</a:t>
            </a:r>
            <a:r>
              <a:rPr lang="en-US" sz="2100" dirty="0" smtClean="0"/>
              <a:t> ở </a:t>
            </a:r>
            <a:r>
              <a:rPr lang="en-US" sz="2100" dirty="0" err="1" smtClean="0"/>
              <a:t>trong</a:t>
            </a:r>
            <a:r>
              <a:rPr lang="en-US" sz="2100" dirty="0" smtClean="0"/>
              <a:t> </a:t>
            </a:r>
            <a:r>
              <a:rPr lang="en-US" sz="2100" dirty="0" err="1" smtClean="0"/>
              <a:t>sân</a:t>
            </a:r>
            <a:r>
              <a:rPr lang="en-US" sz="2100" dirty="0" smtClean="0"/>
              <a:t>. </a:t>
            </a:r>
            <a:r>
              <a:rPr lang="en-US" sz="2100" dirty="0" err="1" smtClean="0"/>
              <a:t>Thì</a:t>
            </a:r>
            <a:r>
              <a:rPr lang="en-US" sz="2100" dirty="0" smtClean="0"/>
              <a:t> </a:t>
            </a:r>
            <a:r>
              <a:rPr lang="en-US" sz="2100" dirty="0" err="1" smtClean="0"/>
              <a:t>ra</a:t>
            </a:r>
            <a:r>
              <a:rPr lang="en-US" sz="2100" dirty="0" smtClean="0"/>
              <a:t>, </a:t>
            </a:r>
            <a:r>
              <a:rPr lang="en-US" sz="2100" dirty="0" err="1" smtClean="0"/>
              <a:t>không</a:t>
            </a:r>
            <a:r>
              <a:rPr lang="en-US" sz="2100" dirty="0" smtClean="0"/>
              <a:t> </a:t>
            </a:r>
            <a:r>
              <a:rPr lang="en-US" sz="2100" dirty="0" err="1" smtClean="0"/>
              <a:t>chỉ</a:t>
            </a:r>
            <a:r>
              <a:rPr lang="en-US" sz="2100" dirty="0" smtClean="0"/>
              <a:t> </a:t>
            </a:r>
            <a:r>
              <a:rPr lang="en-US" sz="2100" dirty="0" err="1" smtClean="0"/>
              <a:t>mình</a:t>
            </a:r>
            <a:r>
              <a:rPr lang="en-US" sz="2100" dirty="0" smtClean="0"/>
              <a:t> </a:t>
            </a:r>
            <a:r>
              <a:rPr lang="en-US" sz="2100" dirty="0" err="1" smtClean="0"/>
              <a:t>tôi</a:t>
            </a:r>
            <a:r>
              <a:rPr lang="en-US" sz="2100" dirty="0" smtClean="0"/>
              <a:t> </a:t>
            </a:r>
            <a:r>
              <a:rPr lang="en-US" sz="2100" dirty="0" err="1" smtClean="0"/>
              <a:t>muốn</a:t>
            </a:r>
            <a:r>
              <a:rPr lang="en-US" sz="2100" dirty="0" smtClean="0"/>
              <a:t> </a:t>
            </a:r>
            <a:r>
              <a:rPr lang="en-US" sz="2100" dirty="0" err="1" smtClean="0"/>
              <a:t>đến</a:t>
            </a:r>
            <a:r>
              <a:rPr lang="en-US" sz="2100" dirty="0" smtClean="0"/>
              <a:t> </a:t>
            </a:r>
            <a:r>
              <a:rPr lang="en-US" sz="2100" dirty="0" err="1" smtClean="0"/>
              <a:t>sớm</a:t>
            </a:r>
            <a:r>
              <a:rPr lang="en-US" sz="2100" dirty="0" smtClean="0"/>
              <a:t> </a:t>
            </a:r>
            <a:r>
              <a:rPr lang="en-US" sz="2100" dirty="0" err="1" smtClean="0"/>
              <a:t>nhất</a:t>
            </a:r>
            <a:r>
              <a:rPr lang="en-US" sz="2100" dirty="0" smtClean="0"/>
              <a:t>. </a:t>
            </a:r>
            <a:r>
              <a:rPr lang="en-US" sz="2100" dirty="0" err="1" smtClean="0"/>
              <a:t>Tôi</a:t>
            </a:r>
            <a:r>
              <a:rPr lang="en-US" sz="2100" dirty="0" smtClean="0"/>
              <a:t> </a:t>
            </a:r>
            <a:r>
              <a:rPr lang="en-US" sz="2100" dirty="0" err="1" smtClean="0"/>
              <a:t>chào</a:t>
            </a:r>
            <a:r>
              <a:rPr lang="en-US" sz="2100" dirty="0" smtClean="0"/>
              <a:t> </a:t>
            </a:r>
            <a:r>
              <a:rPr lang="en-US" sz="2100" dirty="0" err="1" smtClean="0"/>
              <a:t>mẹ</a:t>
            </a:r>
            <a:r>
              <a:rPr lang="en-US" sz="2100" dirty="0" smtClean="0"/>
              <a:t>, </a:t>
            </a:r>
            <a:r>
              <a:rPr lang="en-US" sz="2100" dirty="0" err="1" smtClean="0"/>
              <a:t>chạy</a:t>
            </a:r>
            <a:r>
              <a:rPr lang="en-US" sz="2100" dirty="0" smtClean="0"/>
              <a:t> </a:t>
            </a:r>
            <a:r>
              <a:rPr lang="en-US" sz="2100" dirty="0" err="1" smtClean="0"/>
              <a:t>ào</a:t>
            </a:r>
            <a:r>
              <a:rPr lang="en-US" sz="2100" dirty="0" smtClean="0"/>
              <a:t> </a:t>
            </a:r>
            <a:r>
              <a:rPr lang="en-US" sz="2100" dirty="0" err="1" smtClean="0"/>
              <a:t>vào</a:t>
            </a:r>
            <a:r>
              <a:rPr lang="en-US" sz="2100" dirty="0" smtClean="0"/>
              <a:t> </a:t>
            </a:r>
            <a:r>
              <a:rPr lang="en-US" sz="2100" dirty="0" err="1" smtClean="0"/>
              <a:t>cùng</a:t>
            </a:r>
            <a:r>
              <a:rPr lang="en-US" sz="2100" dirty="0" smtClean="0"/>
              <a:t> </a:t>
            </a:r>
            <a:r>
              <a:rPr lang="en-US" sz="2100" dirty="0" err="1" smtClean="0"/>
              <a:t>các</a:t>
            </a:r>
            <a:r>
              <a:rPr lang="en-US" sz="2100" dirty="0" smtClean="0"/>
              <a:t> </a:t>
            </a:r>
            <a:r>
              <a:rPr lang="en-US" sz="2100" dirty="0" err="1" smtClean="0"/>
              <a:t>bạn</a:t>
            </a:r>
            <a:r>
              <a:rPr lang="en-US" sz="2100" dirty="0" smtClean="0"/>
              <a:t>.</a:t>
            </a:r>
          </a:p>
          <a:p>
            <a:pPr>
              <a:lnSpc>
                <a:spcPct val="90000"/>
              </a:lnSpc>
              <a:spcBef>
                <a:spcPts val="600"/>
              </a:spcBef>
              <a:spcAft>
                <a:spcPts val="600"/>
              </a:spcAft>
            </a:pPr>
            <a:r>
              <a:rPr lang="en-US" sz="2100" dirty="0"/>
              <a:t> </a:t>
            </a:r>
            <a:r>
              <a:rPr lang="en-US" sz="2100" dirty="0" smtClean="0"/>
              <a:t> </a:t>
            </a:r>
            <a:r>
              <a:rPr lang="en-US" sz="2100" dirty="0" err="1" smtClean="0"/>
              <a:t>Chúng</a:t>
            </a:r>
            <a:r>
              <a:rPr lang="en-US" sz="2100" dirty="0" smtClean="0"/>
              <a:t> </a:t>
            </a:r>
            <a:r>
              <a:rPr lang="en-US" sz="2100" dirty="0" err="1" smtClean="0"/>
              <a:t>tôi</a:t>
            </a:r>
            <a:r>
              <a:rPr lang="en-US" sz="2100" dirty="0" smtClean="0"/>
              <a:t> </a:t>
            </a:r>
            <a:r>
              <a:rPr lang="en-US" sz="2100" dirty="0" err="1" smtClean="0"/>
              <a:t>tranh</a:t>
            </a:r>
            <a:r>
              <a:rPr lang="en-US" sz="2100" dirty="0" smtClean="0"/>
              <a:t> </a:t>
            </a:r>
            <a:r>
              <a:rPr lang="en-US" sz="2100" dirty="0" err="1" smtClean="0"/>
              <a:t>nhau</a:t>
            </a:r>
            <a:r>
              <a:rPr lang="en-US" sz="2100" dirty="0" smtClean="0"/>
              <a:t> </a:t>
            </a:r>
            <a:r>
              <a:rPr lang="en-US" sz="2100" dirty="0" err="1" smtClean="0"/>
              <a:t>kể</a:t>
            </a:r>
            <a:r>
              <a:rPr lang="en-US" sz="2100" dirty="0" smtClean="0"/>
              <a:t> </a:t>
            </a:r>
            <a:r>
              <a:rPr lang="en-US" sz="2100" dirty="0" err="1" smtClean="0"/>
              <a:t>về</a:t>
            </a:r>
            <a:r>
              <a:rPr lang="en-US" sz="2100" dirty="0" smtClean="0"/>
              <a:t> </a:t>
            </a:r>
            <a:r>
              <a:rPr lang="en-US" sz="2100" dirty="0" err="1" smtClean="0"/>
              <a:t>chuyện</a:t>
            </a:r>
            <a:r>
              <a:rPr lang="en-US" sz="2100" dirty="0" smtClean="0"/>
              <a:t> </a:t>
            </a:r>
            <a:r>
              <a:rPr lang="en-US" sz="2100" dirty="0" err="1" smtClean="0"/>
              <a:t>ngày</a:t>
            </a:r>
            <a:r>
              <a:rPr lang="en-US" sz="2100" dirty="0" smtClean="0"/>
              <a:t> </a:t>
            </a:r>
            <a:r>
              <a:rPr lang="en-US" sz="2100" dirty="0" err="1" smtClean="0"/>
              <a:t>hè</a:t>
            </a:r>
            <a:r>
              <a:rPr lang="en-US" sz="2100" dirty="0" smtClean="0"/>
              <a:t>. </a:t>
            </a:r>
            <a:r>
              <a:rPr lang="en-US" sz="2100" dirty="0" err="1" smtClean="0"/>
              <a:t>Ngay</a:t>
            </a:r>
            <a:r>
              <a:rPr lang="en-US" sz="2100" dirty="0" smtClean="0"/>
              <a:t> </a:t>
            </a:r>
            <a:r>
              <a:rPr lang="en-US" sz="2100" dirty="0" err="1" smtClean="0"/>
              <a:t>cạnh</a:t>
            </a:r>
            <a:r>
              <a:rPr lang="en-US" sz="2100" dirty="0" smtClean="0"/>
              <a:t> </a:t>
            </a:r>
            <a:r>
              <a:rPr lang="en-US" sz="2100" dirty="0" err="1" smtClean="0"/>
              <a:t>chúng</a:t>
            </a:r>
            <a:r>
              <a:rPr lang="en-US" sz="2100" dirty="0" smtClean="0"/>
              <a:t> </a:t>
            </a:r>
            <a:r>
              <a:rPr lang="en-US" sz="2100" dirty="0" err="1" smtClean="0"/>
              <a:t>tôi</a:t>
            </a:r>
            <a:r>
              <a:rPr lang="en-US" sz="2100" dirty="0" smtClean="0"/>
              <a:t>, </a:t>
            </a:r>
            <a:r>
              <a:rPr lang="en-US" sz="2100" dirty="0" err="1" smtClean="0"/>
              <a:t>mấy</a:t>
            </a:r>
            <a:r>
              <a:rPr lang="en-US" sz="2100" dirty="0" smtClean="0"/>
              <a:t> </a:t>
            </a:r>
            <a:r>
              <a:rPr lang="en-US" sz="2100" dirty="0" err="1" smtClean="0"/>
              <a:t>em</a:t>
            </a:r>
            <a:r>
              <a:rPr lang="en-US" sz="2100" dirty="0" smtClean="0"/>
              <a:t> </a:t>
            </a:r>
            <a:r>
              <a:rPr lang="en-US" sz="2100" dirty="0" err="1" smtClean="0"/>
              <a:t>lớp</a:t>
            </a:r>
            <a:r>
              <a:rPr lang="en-US" sz="2100" dirty="0" smtClean="0"/>
              <a:t> 1 </a:t>
            </a:r>
            <a:r>
              <a:rPr lang="en-US" sz="2100" dirty="0" err="1" smtClean="0"/>
              <a:t>đang</a:t>
            </a:r>
            <a:r>
              <a:rPr lang="en-US" sz="2100" dirty="0" smtClean="0"/>
              <a:t> </a:t>
            </a:r>
            <a:r>
              <a:rPr lang="en-US" sz="2100" dirty="0" err="1" smtClean="0"/>
              <a:t>rụt</a:t>
            </a:r>
            <a:r>
              <a:rPr lang="en-US" sz="2100" dirty="0" smtClean="0"/>
              <a:t> </a:t>
            </a:r>
            <a:r>
              <a:rPr lang="en-US" sz="2100" dirty="0" err="1" smtClean="0"/>
              <a:t>rè</a:t>
            </a:r>
            <a:r>
              <a:rPr lang="en-US" sz="2100" dirty="0" smtClean="0"/>
              <a:t> </a:t>
            </a:r>
            <a:r>
              <a:rPr lang="en-US" sz="2100" dirty="0" err="1" smtClean="0"/>
              <a:t>níu</a:t>
            </a:r>
            <a:r>
              <a:rPr lang="en-US" sz="2100" dirty="0" smtClean="0"/>
              <a:t> </a:t>
            </a:r>
            <a:r>
              <a:rPr lang="en-US" sz="2100" dirty="0" err="1" smtClean="0"/>
              <a:t>chặt</a:t>
            </a:r>
            <a:r>
              <a:rPr lang="en-US" sz="2100" dirty="0" smtClean="0"/>
              <a:t> </a:t>
            </a:r>
            <a:r>
              <a:rPr lang="en-US" sz="2100" dirty="0" err="1" smtClean="0"/>
              <a:t>tay</a:t>
            </a:r>
            <a:r>
              <a:rPr lang="en-US" sz="2100" dirty="0" smtClean="0"/>
              <a:t> </a:t>
            </a:r>
            <a:r>
              <a:rPr lang="en-US" sz="2100" dirty="0" err="1" smtClean="0"/>
              <a:t>bố</a:t>
            </a:r>
            <a:r>
              <a:rPr lang="en-US" sz="2100" dirty="0" smtClean="0"/>
              <a:t> </a:t>
            </a:r>
            <a:r>
              <a:rPr lang="en-US" sz="2100" dirty="0" err="1" smtClean="0"/>
              <a:t>mẹ</a:t>
            </a:r>
            <a:r>
              <a:rPr lang="en-US" sz="2100" dirty="0" smtClean="0"/>
              <a:t>, </a:t>
            </a:r>
            <a:r>
              <a:rPr lang="en-US" sz="2100" dirty="0" err="1" smtClean="0"/>
              <a:t>thật</a:t>
            </a:r>
            <a:r>
              <a:rPr lang="en-US" sz="2100" dirty="0" smtClean="0"/>
              <a:t> </a:t>
            </a:r>
            <a:r>
              <a:rPr lang="en-US" sz="2100" dirty="0" err="1" smtClean="0"/>
              <a:t>giống</a:t>
            </a:r>
            <a:r>
              <a:rPr lang="en-US" sz="2100" dirty="0" smtClean="0"/>
              <a:t> </a:t>
            </a:r>
            <a:r>
              <a:rPr lang="en-US" sz="2100" dirty="0" err="1" smtClean="0"/>
              <a:t>tôi</a:t>
            </a:r>
            <a:r>
              <a:rPr lang="en-US" sz="2100" dirty="0" smtClean="0"/>
              <a:t> </a:t>
            </a:r>
            <a:r>
              <a:rPr lang="en-US" sz="2100" dirty="0" err="1" smtClean="0"/>
              <a:t>năm</a:t>
            </a:r>
            <a:r>
              <a:rPr lang="en-US" sz="2100" dirty="0" smtClean="0"/>
              <a:t> </a:t>
            </a:r>
            <a:r>
              <a:rPr lang="en-US" sz="2100" dirty="0" err="1" smtClean="0"/>
              <a:t>ngoái</a:t>
            </a:r>
            <a:r>
              <a:rPr lang="en-US" sz="2100" dirty="0" smtClean="0"/>
              <a:t>. </a:t>
            </a:r>
            <a:r>
              <a:rPr lang="en-US" sz="2100" dirty="0" err="1" smtClean="0"/>
              <a:t>Trước</a:t>
            </a:r>
            <a:r>
              <a:rPr lang="en-US" sz="2100" dirty="0" smtClean="0"/>
              <a:t> </a:t>
            </a:r>
            <a:r>
              <a:rPr lang="en-US" sz="2100" dirty="0" err="1" smtClean="0"/>
              <a:t>các</a:t>
            </a:r>
            <a:r>
              <a:rPr lang="en-US" sz="2100" dirty="0" smtClean="0"/>
              <a:t> </a:t>
            </a:r>
            <a:r>
              <a:rPr lang="en-US" sz="2100" dirty="0" err="1" smtClean="0"/>
              <a:t>em</a:t>
            </a:r>
            <a:r>
              <a:rPr lang="en-US" sz="2100" dirty="0" smtClean="0"/>
              <a:t>, </a:t>
            </a:r>
            <a:r>
              <a:rPr lang="en-US" sz="2100" dirty="0" err="1" smtClean="0"/>
              <a:t>tôi</a:t>
            </a:r>
            <a:r>
              <a:rPr lang="en-US" sz="2100" dirty="0" smtClean="0"/>
              <a:t> </a:t>
            </a:r>
            <a:r>
              <a:rPr lang="en-US" sz="2100" dirty="0" err="1" smtClean="0"/>
              <a:t>cảm</a:t>
            </a:r>
            <a:r>
              <a:rPr lang="en-US" sz="2100" dirty="0" smtClean="0"/>
              <a:t> </a:t>
            </a:r>
            <a:r>
              <a:rPr lang="en-US" sz="2100" dirty="0" err="1" smtClean="0"/>
              <a:t>thấy</a:t>
            </a:r>
            <a:r>
              <a:rPr lang="en-US" sz="2100" dirty="0" smtClean="0"/>
              <a:t> </a:t>
            </a:r>
            <a:r>
              <a:rPr lang="en-US" sz="2100" dirty="0" err="1" smtClean="0"/>
              <a:t>mình</a:t>
            </a:r>
            <a:r>
              <a:rPr lang="en-US" sz="2100" dirty="0" smtClean="0"/>
              <a:t> </a:t>
            </a:r>
            <a:r>
              <a:rPr lang="en-US" sz="2100" dirty="0" err="1" smtClean="0"/>
              <a:t>lớn</a:t>
            </a:r>
            <a:r>
              <a:rPr lang="en-US" sz="2100" dirty="0" smtClean="0"/>
              <a:t> </a:t>
            </a:r>
            <a:r>
              <a:rPr lang="en-US" sz="2100" dirty="0" err="1" smtClean="0"/>
              <a:t>bổng</a:t>
            </a:r>
            <a:r>
              <a:rPr lang="en-US" sz="2100" dirty="0" smtClean="0"/>
              <a:t> </a:t>
            </a:r>
            <a:r>
              <a:rPr lang="en-US" sz="2100" dirty="0" err="1" smtClean="0"/>
              <a:t>lên</a:t>
            </a:r>
            <a:r>
              <a:rPr lang="en-US" sz="2100" dirty="0" smtClean="0"/>
              <a:t>. </a:t>
            </a:r>
            <a:r>
              <a:rPr lang="en-US" sz="2100" dirty="0" err="1" smtClean="0"/>
              <a:t>Tôi</a:t>
            </a:r>
            <a:r>
              <a:rPr lang="en-US" sz="2100" dirty="0" smtClean="0"/>
              <a:t> </a:t>
            </a:r>
            <a:r>
              <a:rPr lang="en-US" sz="2100" dirty="0" err="1" smtClean="0"/>
              <a:t>đã</a:t>
            </a:r>
            <a:r>
              <a:rPr lang="en-US" sz="2100" dirty="0" smtClean="0"/>
              <a:t> </a:t>
            </a:r>
            <a:r>
              <a:rPr lang="en-US" sz="2100" dirty="0" err="1" smtClean="0"/>
              <a:t>là</a:t>
            </a:r>
            <a:r>
              <a:rPr lang="en-US" sz="2100" dirty="0" smtClean="0"/>
              <a:t> </a:t>
            </a:r>
            <a:r>
              <a:rPr lang="en-US" sz="2100" dirty="0" err="1" smtClean="0"/>
              <a:t>học</a:t>
            </a:r>
            <a:r>
              <a:rPr lang="en-US" sz="2100" dirty="0" smtClean="0"/>
              <a:t> </a:t>
            </a:r>
            <a:r>
              <a:rPr lang="en-US" sz="2100" dirty="0" err="1" smtClean="0"/>
              <a:t>sinh</a:t>
            </a:r>
            <a:r>
              <a:rPr lang="en-US" sz="2100" dirty="0" smtClean="0"/>
              <a:t> </a:t>
            </a:r>
            <a:r>
              <a:rPr lang="en-US" sz="2100" dirty="0" err="1" smtClean="0"/>
              <a:t>lớp</a:t>
            </a:r>
            <a:r>
              <a:rPr lang="en-US" sz="2100" dirty="0" smtClean="0"/>
              <a:t> 2 </a:t>
            </a:r>
            <a:r>
              <a:rPr lang="en-US" sz="2100" dirty="0" err="1" smtClean="0"/>
              <a:t>rồi</a:t>
            </a:r>
            <a:r>
              <a:rPr lang="en-US" sz="2100" dirty="0" smtClean="0"/>
              <a:t> </a:t>
            </a:r>
            <a:r>
              <a:rPr lang="en-US" sz="2100" dirty="0" err="1" smtClean="0"/>
              <a:t>cơ</a:t>
            </a:r>
            <a:r>
              <a:rPr lang="en-US" sz="2100" dirty="0" smtClean="0"/>
              <a:t> </a:t>
            </a:r>
            <a:r>
              <a:rPr lang="en-US" sz="2100" dirty="0" err="1" smtClean="0"/>
              <a:t>mà</a:t>
            </a:r>
            <a:r>
              <a:rPr lang="en-US" sz="2100" dirty="0" smtClean="0"/>
              <a:t>.</a:t>
            </a:r>
          </a:p>
          <a:p>
            <a:pPr algn="r">
              <a:lnSpc>
                <a:spcPct val="90000"/>
              </a:lnSpc>
              <a:spcBef>
                <a:spcPts val="600"/>
              </a:spcBef>
              <a:spcAft>
                <a:spcPts val="600"/>
              </a:spcAft>
            </a:pPr>
            <a:r>
              <a:rPr lang="en-US" sz="2000" dirty="0" smtClean="0"/>
              <a:t>( </a:t>
            </a:r>
            <a:r>
              <a:rPr lang="en-US" sz="2000" dirty="0" err="1" smtClean="0"/>
              <a:t>Văn</a:t>
            </a:r>
            <a:r>
              <a:rPr lang="en-US" sz="2000" dirty="0" smtClean="0"/>
              <a:t> </a:t>
            </a:r>
            <a:r>
              <a:rPr lang="en-US" sz="2000" dirty="0" err="1" smtClean="0"/>
              <a:t>Giá</a:t>
            </a:r>
            <a:r>
              <a:rPr lang="en-US" sz="2000" dirty="0" smtClean="0"/>
              <a:t>)</a:t>
            </a:r>
            <a:endParaRPr lang="en-US" sz="2000" dirty="0"/>
          </a:p>
        </p:txBody>
      </p:sp>
      <p:sp>
        <p:nvSpPr>
          <p:cNvPr id="8" name="TextBox 7"/>
          <p:cNvSpPr txBox="1"/>
          <p:nvPr/>
        </p:nvSpPr>
        <p:spPr>
          <a:xfrm>
            <a:off x="2512088" y="64524"/>
            <a:ext cx="3672800" cy="523220"/>
          </a:xfrm>
          <a:prstGeom prst="rect">
            <a:avLst/>
          </a:prstGeom>
          <a:noFill/>
        </p:spPr>
        <p:txBody>
          <a:bodyPr wrap="none" rtlCol="0">
            <a:spAutoFit/>
          </a:bodyPr>
          <a:lstStyle/>
          <a:p>
            <a:r>
              <a:rPr lang="en-US" sz="2800" b="1" dirty="0" err="1" smtClean="0">
                <a:solidFill>
                  <a:srgbClr val="FF0000"/>
                </a:solidFill>
              </a:rPr>
              <a:t>Tôi</a:t>
            </a:r>
            <a:r>
              <a:rPr lang="en-US" sz="2800" b="1" dirty="0" smtClean="0">
                <a:solidFill>
                  <a:srgbClr val="FF0000"/>
                </a:solidFill>
              </a:rPr>
              <a:t> </a:t>
            </a:r>
            <a:r>
              <a:rPr lang="en-US" sz="2800" b="1" dirty="0" err="1" smtClean="0">
                <a:solidFill>
                  <a:srgbClr val="FF0000"/>
                </a:solidFill>
              </a:rPr>
              <a:t>là</a:t>
            </a:r>
            <a:r>
              <a:rPr lang="en-US" sz="2800" b="1" dirty="0" smtClean="0">
                <a:solidFill>
                  <a:srgbClr val="FF0000"/>
                </a:solidFill>
              </a:rPr>
              <a:t> </a:t>
            </a:r>
            <a:r>
              <a:rPr lang="en-US" sz="2800" b="1" dirty="0" err="1" smtClean="0">
                <a:solidFill>
                  <a:srgbClr val="FF0000"/>
                </a:solidFill>
              </a:rPr>
              <a:t>học</a:t>
            </a:r>
            <a:r>
              <a:rPr lang="en-US" sz="2800" b="1" dirty="0" smtClean="0">
                <a:solidFill>
                  <a:srgbClr val="FF0000"/>
                </a:solidFill>
              </a:rPr>
              <a:t> </a:t>
            </a:r>
            <a:r>
              <a:rPr lang="en-US" sz="2800" b="1" dirty="0" err="1" smtClean="0">
                <a:solidFill>
                  <a:srgbClr val="FF0000"/>
                </a:solidFill>
              </a:rPr>
              <a:t>sinh</a:t>
            </a:r>
            <a:r>
              <a:rPr lang="en-US" sz="2800" b="1" dirty="0" smtClean="0">
                <a:solidFill>
                  <a:srgbClr val="FF0000"/>
                </a:solidFill>
              </a:rPr>
              <a:t> </a:t>
            </a:r>
            <a:r>
              <a:rPr lang="en-US" sz="2800" b="1" dirty="0" err="1" smtClean="0">
                <a:solidFill>
                  <a:srgbClr val="FF0000"/>
                </a:solidFill>
              </a:rPr>
              <a:t>lớp</a:t>
            </a:r>
            <a:r>
              <a:rPr lang="en-US" sz="2800" b="1" dirty="0" smtClean="0">
                <a:solidFill>
                  <a:srgbClr val="FF0000"/>
                </a:solidFill>
              </a:rPr>
              <a:t> 2</a:t>
            </a:r>
            <a:endParaRPr lang="en-US" sz="2800" b="1" dirty="0">
              <a:solidFill>
                <a:srgbClr val="FF0000"/>
              </a:solidFill>
            </a:endParaRPr>
          </a:p>
        </p:txBody>
      </p:sp>
    </p:spTree>
    <p:extLst>
      <p:ext uri="{BB962C8B-B14F-4D97-AF65-F5344CB8AC3E}">
        <p14:creationId xmlns:p14="http://schemas.microsoft.com/office/powerpoint/2010/main" val="2440746438"/>
      </p:ext>
    </p:extLst>
  </p:cSld>
  <p:clrMapOvr>
    <a:masterClrMapping/>
  </p:clrMapOvr>
  <mc:AlternateContent xmlns:mc="http://schemas.openxmlformats.org/markup-compatibility/2006" xmlns:p14="http://schemas.microsoft.com/office/powerpoint/2010/main">
    <mc:Choice Requires="p14">
      <p:transition p14:dur="100">
        <p:cut/>
        <p:sndAc>
          <p:stSnd>
            <p:snd r:embed="rId2" name="wind.wav"/>
          </p:stSnd>
        </p:sndAc>
      </p:transition>
    </mc:Choice>
    <mc:Fallback xmlns="">
      <p:transition>
        <p:cut/>
        <p:sndAc>
          <p:stSnd>
            <p:snd r:embed="rId4" name="wind.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260771" y="2140655"/>
            <a:ext cx="1107278"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9451"/>
            <a:ext cx="9144000" cy="5132868"/>
            <a:chOff x="0" y="-138500"/>
            <a:chExt cx="9144000" cy="52713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grpSp>
        <p:nvGrpSpPr>
          <p:cNvPr id="14" name="Group 13"/>
          <p:cNvGrpSpPr/>
          <p:nvPr/>
        </p:nvGrpSpPr>
        <p:grpSpPr>
          <a:xfrm>
            <a:off x="2744315" y="1595348"/>
            <a:ext cx="4326579" cy="1598392"/>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3712876" cy="707886"/>
            </a:xfrm>
            <a:prstGeom prst="rect">
              <a:avLst/>
            </a:prstGeom>
            <a:grpFill/>
          </p:spPr>
          <p:txBody>
            <a:bodyPr wrap="none" rtlCol="0">
              <a:spAutoFit/>
            </a:bodyPr>
            <a:lstStyle/>
            <a:p>
              <a:r>
                <a:rPr lang="en-US" sz="4000" b="1" dirty="0" err="1" smtClean="0">
                  <a:solidFill>
                    <a:srgbClr val="0418AC"/>
                  </a:solidFill>
                </a:rPr>
                <a:t>Trả</a:t>
              </a:r>
              <a:r>
                <a:rPr lang="en-US" sz="4000" b="1" dirty="0" smtClean="0">
                  <a:solidFill>
                    <a:srgbClr val="0418AC"/>
                  </a:solidFill>
                </a:rPr>
                <a:t> </a:t>
              </a:r>
              <a:r>
                <a:rPr lang="en-US" sz="4000" b="1" dirty="0" err="1" smtClean="0">
                  <a:solidFill>
                    <a:srgbClr val="0418AC"/>
                  </a:solidFill>
                </a:rPr>
                <a:t>lời</a:t>
              </a:r>
              <a:r>
                <a:rPr lang="en-US" sz="4000" b="1" dirty="0" smtClean="0">
                  <a:solidFill>
                    <a:srgbClr val="0418AC"/>
                  </a:solidFill>
                </a:rPr>
                <a:t> </a:t>
              </a:r>
              <a:r>
                <a:rPr lang="en-US" sz="4000" b="1" dirty="0" err="1" smtClean="0">
                  <a:solidFill>
                    <a:srgbClr val="0418AC"/>
                  </a:solidFill>
                </a:rPr>
                <a:t>câu</a:t>
              </a:r>
              <a:r>
                <a:rPr lang="en-US" sz="4000" b="1" dirty="0" smtClean="0">
                  <a:solidFill>
                    <a:srgbClr val="0418AC"/>
                  </a:solidFill>
                </a:rPr>
                <a:t> </a:t>
              </a:r>
              <a:r>
                <a:rPr lang="en-US" sz="4000" b="1" dirty="0" err="1" smtClean="0">
                  <a:solidFill>
                    <a:srgbClr val="0418AC"/>
                  </a:solidFill>
                </a:rPr>
                <a:t>hỏi</a:t>
              </a:r>
              <a:endParaRPr lang="en-US" sz="4000" b="1" dirty="0">
                <a:solidFill>
                  <a:srgbClr val="0418AC"/>
                </a:solidFill>
              </a:endParaRPr>
            </a:p>
          </p:txBody>
        </p:sp>
      </p:grpSp>
      <p:grpSp>
        <p:nvGrpSpPr>
          <p:cNvPr id="9" name="Group 8"/>
          <p:cNvGrpSpPr/>
          <p:nvPr/>
        </p:nvGrpSpPr>
        <p:grpSpPr>
          <a:xfrm>
            <a:off x="1812964" y="1781988"/>
            <a:ext cx="1175787" cy="122511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637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6753" y="2851551"/>
            <a:ext cx="8802569" cy="2112335"/>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0" y="-70337"/>
            <a:ext cx="9144000" cy="5132868"/>
            <a:chOff x="0" y="-138500"/>
            <a:chExt cx="9144000" cy="52713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25" name="TextBox 24"/>
          <p:cNvSpPr txBox="1"/>
          <p:nvPr/>
        </p:nvSpPr>
        <p:spPr>
          <a:xfrm>
            <a:off x="298017" y="1081836"/>
            <a:ext cx="8547965" cy="1769715"/>
          </a:xfrm>
          <a:prstGeom prst="rect">
            <a:avLst/>
          </a:prstGeom>
          <a:solidFill>
            <a:schemeClr val="accent4">
              <a:lumMod val="20000"/>
              <a:lumOff val="80000"/>
            </a:schemeClr>
          </a:solidFill>
        </p:spPr>
        <p:txBody>
          <a:bodyPr wrap="square" rtlCol="0">
            <a:spAutoFit/>
          </a:bodyPr>
          <a:lstStyle/>
          <a:p>
            <a:pPr>
              <a:lnSpc>
                <a:spcPct val="90000"/>
              </a:lnSpc>
              <a:spcBef>
                <a:spcPts val="600"/>
              </a:spcBef>
              <a:spcAft>
                <a:spcPts val="600"/>
              </a:spcAft>
            </a:pPr>
            <a:r>
              <a:rPr lang="en-US" sz="2200" smtClean="0"/>
              <a:t>   Ngày khai trường đã đến.</a:t>
            </a:r>
          </a:p>
          <a:p>
            <a:pPr>
              <a:lnSpc>
                <a:spcPct val="90000"/>
              </a:lnSpc>
              <a:spcBef>
                <a:spcPts val="600"/>
              </a:spcBef>
              <a:spcAft>
                <a:spcPts val="600"/>
              </a:spcAft>
            </a:pPr>
            <a:r>
              <a:rPr lang="en-US" sz="2200" smtClean="0"/>
              <a:t>   Sáng sớm, mẹ mới gọi một câu mà tôi đã vùng dậy, khác hẳn mọi ngày. Loáng một cái, tôi đã chuẩn bị xong mọi thứ. Bố ngạc nhiên nhìn tôi, còn mẹ cười tủm tỉm. Tôi rối rít: “Con muốn đến sớm nhất lớp.”</a:t>
            </a:r>
          </a:p>
        </p:txBody>
      </p:sp>
      <p:sp>
        <p:nvSpPr>
          <p:cNvPr id="8" name="TextBox 7"/>
          <p:cNvSpPr txBox="1"/>
          <p:nvPr/>
        </p:nvSpPr>
        <p:spPr>
          <a:xfrm>
            <a:off x="2512088" y="168458"/>
            <a:ext cx="3672800" cy="523220"/>
          </a:xfrm>
          <a:prstGeom prst="rect">
            <a:avLst/>
          </a:prstGeom>
          <a:noFill/>
        </p:spPr>
        <p:txBody>
          <a:bodyPr wrap="none" rtlCol="0">
            <a:spAutoFit/>
          </a:bodyPr>
          <a:lstStyle/>
          <a:p>
            <a:r>
              <a:rPr lang="en-US" sz="2800" b="1" smtClean="0">
                <a:solidFill>
                  <a:srgbClr val="FF0000"/>
                </a:solidFill>
              </a:rPr>
              <a:t>Tôi là học sinh lớp 2</a:t>
            </a:r>
            <a:endParaRPr lang="en-US" sz="2800" b="1">
              <a:solidFill>
                <a:srgbClr val="FF0000"/>
              </a:solidFill>
            </a:endParaRPr>
          </a:p>
        </p:txBody>
      </p:sp>
      <p:sp>
        <p:nvSpPr>
          <p:cNvPr id="28" name="TextBox 27"/>
          <p:cNvSpPr txBox="1"/>
          <p:nvPr/>
        </p:nvSpPr>
        <p:spPr>
          <a:xfrm>
            <a:off x="869502" y="705867"/>
            <a:ext cx="1898244" cy="369332"/>
          </a:xfrm>
          <a:prstGeom prst="rect">
            <a:avLst/>
          </a:prstGeom>
          <a:solidFill>
            <a:srgbClr val="00B0F0"/>
          </a:solidFill>
        </p:spPr>
        <p:txBody>
          <a:bodyPr wrap="square" rtlCol="0">
            <a:spAutoFit/>
          </a:bodyPr>
          <a:lstStyle/>
          <a:p>
            <a:pPr algn="ctr"/>
            <a:r>
              <a:rPr lang="en-US" sz="1800" smtClean="0"/>
              <a:t>Đọc đoạn 1</a:t>
            </a:r>
            <a:endParaRPr lang="en-US" sz="1800"/>
          </a:p>
        </p:txBody>
      </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ounded Rectangle 3"/>
          <p:cNvSpPr/>
          <p:nvPr/>
        </p:nvSpPr>
        <p:spPr>
          <a:xfrm>
            <a:off x="811797" y="2851552"/>
            <a:ext cx="8127525"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43413" y="2702412"/>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73054" y="2908678"/>
            <a:ext cx="7866268" cy="830997"/>
          </a:xfrm>
          <a:prstGeom prst="rect">
            <a:avLst/>
          </a:prstGeom>
          <a:noFill/>
        </p:spPr>
        <p:txBody>
          <a:bodyPr wrap="square" rtlCol="0">
            <a:spAutoFit/>
          </a:bodyPr>
          <a:lstStyle/>
          <a:p>
            <a:r>
              <a:rPr lang="vi-VN" sz="2400" b="1">
                <a:solidFill>
                  <a:schemeClr val="bg1"/>
                </a:solidFill>
              </a:rPr>
              <a:t>Câu </a:t>
            </a:r>
            <a:r>
              <a:rPr lang="en-US" sz="2400" b="1" smtClean="0">
                <a:solidFill>
                  <a:schemeClr val="bg1"/>
                </a:solidFill>
              </a:rPr>
              <a:t>1</a:t>
            </a:r>
            <a:r>
              <a:rPr lang="en-US" sz="2400" smtClean="0">
                <a:solidFill>
                  <a:schemeClr val="bg1"/>
                </a:solidFill>
              </a:rPr>
              <a:t>: Những chi tiết nào cho thấy bạn nhỏ rất háo hức đến trường vào ngày khai trường? </a:t>
            </a:r>
            <a:endParaRPr lang="en-US" sz="2400">
              <a:solidFill>
                <a:schemeClr val="bg1"/>
              </a:solidFill>
            </a:endParaRPr>
          </a:p>
        </p:txBody>
      </p:sp>
      <p:sp>
        <p:nvSpPr>
          <p:cNvPr id="19" name="Rounded Rectangle 18"/>
          <p:cNvSpPr/>
          <p:nvPr/>
        </p:nvSpPr>
        <p:spPr>
          <a:xfrm>
            <a:off x="471727" y="3905670"/>
            <a:ext cx="3914776" cy="413837"/>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46434" y="4466807"/>
            <a:ext cx="3914776" cy="413837"/>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680857" y="3920252"/>
            <a:ext cx="4134771" cy="413837"/>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680856" y="4464573"/>
            <a:ext cx="4134771" cy="413837"/>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32159" y="4429690"/>
            <a:ext cx="3813780" cy="461665"/>
          </a:xfrm>
          <a:prstGeom prst="rect">
            <a:avLst/>
          </a:prstGeom>
          <a:noFill/>
        </p:spPr>
        <p:txBody>
          <a:bodyPr wrap="square" rtlCol="0">
            <a:spAutoFit/>
          </a:bodyPr>
          <a:lstStyle/>
          <a:p>
            <a:r>
              <a:rPr lang="en-US" sz="2400" smtClean="0"/>
              <a:t>c. chuẩn bị rất nhanh</a:t>
            </a:r>
            <a:endParaRPr lang="en-US" sz="2400"/>
          </a:p>
        </p:txBody>
      </p:sp>
      <p:sp>
        <p:nvSpPr>
          <p:cNvPr id="31" name="TextBox 30"/>
          <p:cNvSpPr txBox="1"/>
          <p:nvPr/>
        </p:nvSpPr>
        <p:spPr>
          <a:xfrm>
            <a:off x="4680857" y="3889043"/>
            <a:ext cx="4109478" cy="461665"/>
          </a:xfrm>
          <a:prstGeom prst="rect">
            <a:avLst/>
          </a:prstGeom>
          <a:noFill/>
        </p:spPr>
        <p:txBody>
          <a:bodyPr wrap="square" rtlCol="0">
            <a:spAutoFit/>
          </a:bodyPr>
          <a:lstStyle/>
          <a:p>
            <a:r>
              <a:rPr lang="en-US" sz="2400" smtClean="0"/>
              <a:t>b. muốn đến sớm nhất lớp</a:t>
            </a:r>
            <a:endParaRPr lang="en-US" sz="2400"/>
          </a:p>
        </p:txBody>
      </p:sp>
      <p:sp>
        <p:nvSpPr>
          <p:cNvPr id="32" name="TextBox 31"/>
          <p:cNvSpPr txBox="1"/>
          <p:nvPr/>
        </p:nvSpPr>
        <p:spPr>
          <a:xfrm>
            <a:off x="4680856" y="4442892"/>
            <a:ext cx="3810001" cy="461665"/>
          </a:xfrm>
          <a:prstGeom prst="rect">
            <a:avLst/>
          </a:prstGeom>
          <a:noFill/>
        </p:spPr>
        <p:txBody>
          <a:bodyPr wrap="square" rtlCol="0">
            <a:spAutoFit/>
          </a:bodyPr>
          <a:lstStyle/>
          <a:p>
            <a:r>
              <a:rPr lang="en-US" sz="2400" smtClean="0"/>
              <a:t>d. thấy mình lớn bổng lên</a:t>
            </a:r>
            <a:endParaRPr lang="en-US" sz="2400"/>
          </a:p>
        </p:txBody>
      </p:sp>
      <p:sp>
        <p:nvSpPr>
          <p:cNvPr id="33" name="TextBox 32"/>
          <p:cNvSpPr txBox="1"/>
          <p:nvPr/>
        </p:nvSpPr>
        <p:spPr>
          <a:xfrm>
            <a:off x="532159" y="3849799"/>
            <a:ext cx="3728055" cy="461665"/>
          </a:xfrm>
          <a:prstGeom prst="rect">
            <a:avLst/>
          </a:prstGeom>
          <a:noFill/>
        </p:spPr>
        <p:txBody>
          <a:bodyPr wrap="square" rtlCol="0">
            <a:spAutoFit/>
          </a:bodyPr>
          <a:lstStyle/>
          <a:p>
            <a:r>
              <a:rPr lang="en-US" sz="2400" smtClean="0"/>
              <a:t>a.  vùng dậy</a:t>
            </a:r>
            <a:endParaRPr lang="en-US" sz="2400"/>
          </a:p>
        </p:txBody>
      </p:sp>
      <p:sp>
        <p:nvSpPr>
          <p:cNvPr id="7" name="Oval 6"/>
          <p:cNvSpPr/>
          <p:nvPr/>
        </p:nvSpPr>
        <p:spPr>
          <a:xfrm>
            <a:off x="446434" y="3826816"/>
            <a:ext cx="500623" cy="4926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625247" y="3880824"/>
            <a:ext cx="500623" cy="4926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23421" y="4414176"/>
            <a:ext cx="500623" cy="4926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69502" y="3093343"/>
            <a:ext cx="7814960" cy="461665"/>
          </a:xfrm>
          <a:prstGeom prst="rect">
            <a:avLst/>
          </a:prstGeom>
          <a:solidFill>
            <a:srgbClr val="0418AC"/>
          </a:solidFill>
        </p:spPr>
        <p:txBody>
          <a:bodyPr wrap="none">
            <a:spAutoFit/>
          </a:bodyPr>
          <a:lstStyle/>
          <a:p>
            <a:r>
              <a:rPr lang="vi-VN" sz="2400">
                <a:solidFill>
                  <a:schemeClr val="bg1"/>
                </a:solidFill>
              </a:rPr>
              <a:t>Em có cảm xúc gì khi đến trường vào ngày khai giảng? </a:t>
            </a:r>
            <a:endParaRPr lang="en-US" sz="2400">
              <a:solidFill>
                <a:schemeClr val="bg1"/>
              </a:solidFill>
            </a:endParaRPr>
          </a:p>
        </p:txBody>
      </p:sp>
    </p:spTree>
    <p:extLst>
      <p:ext uri="{BB962C8B-B14F-4D97-AF65-F5344CB8AC3E}">
        <p14:creationId xmlns:p14="http://schemas.microsoft.com/office/powerpoint/2010/main" val="4192245161"/>
      </p:ext>
    </p:extLst>
  </p:cSld>
  <p:clrMapOvr>
    <a:masterClrMapping/>
  </p:clrMapOvr>
  <mc:AlternateContent xmlns:mc="http://schemas.openxmlformats.org/markup-compatibility/2006" xmlns:p14="http://schemas.microsoft.com/office/powerpoint/2010/main">
    <mc:Choice Requires="p14">
      <p:transition spd="slow" p14:dur="1200">
        <p14:flip dir="l"/>
        <p:sndAc>
          <p:stSnd>
            <p:snd r:embed="rId3" name="wind.wav"/>
          </p:stSnd>
        </p:sndAc>
      </p:transition>
    </mc:Choice>
    <mc:Fallback xmlns="">
      <p:transition spd="slow">
        <p:fade/>
        <p:sndAc>
          <p:stSnd>
            <p:snd r:embed="rId12"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4" name="bomb.wav"/>
                                        </p:tgtEl>
                                      </p:cMediaNode>
                                    </p:audio>
                                  </p:sub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30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4" name="bomb.wav"/>
                                        </p:tgtEl>
                                      </p:cMediaNode>
                                    </p:audio>
                                  </p:sub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3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4" name="bomb.wav"/>
                                        </p:tgtEl>
                                      </p:cMediaNode>
                                    </p:audio>
                                  </p:sub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30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30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4" name="bomb.wav"/>
                                        </p:tgtEl>
                                      </p:cMediaNode>
                                    </p:audio>
                                  </p:sub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30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par>
                                <p:cTn id="26" presetID="22" presetClass="entr" presetSubtype="8"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3000"/>
                                        <p:tgtEl>
                                          <p:spTgt spid="23"/>
                                        </p:tgtEl>
                                      </p:cBhvr>
                                    </p:animEffect>
                                  </p:childTnLst>
                                  <p:subTnLst>
                                    <p:audio>
                                      <p:cMediaNode>
                                        <p:cTn display="0" masterRel="sameClick">
                                          <p:stCondLst>
                                            <p:cond evt="begin" delay="0">
                                              <p:tn val="26"/>
                                            </p:cond>
                                          </p:stCondLst>
                                          <p:endCondLst>
                                            <p:cond evt="onStopAudio" delay="0">
                                              <p:tgtEl>
                                                <p:sldTgt/>
                                              </p:tgtEl>
                                            </p:cond>
                                          </p:endCondLst>
                                        </p:cTn>
                                        <p:tgtEl>
                                          <p:sndTgt r:embed="rId4" name="bomb.wav"/>
                                        </p:tgtEl>
                                      </p:cMediaNode>
                                    </p:audio>
                                  </p:subTnLst>
                                </p:cTn>
                              </p:par>
                              <p:par>
                                <p:cTn id="29" presetID="22" presetClass="entr" presetSubtype="8"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3000"/>
                                        <p:tgtEl>
                                          <p:spTgt spid="30"/>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par>
                                <p:cTn id="32" presetID="22" presetClass="entr" presetSubtype="8"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3000"/>
                                        <p:tgtEl>
                                          <p:spTgt spid="31"/>
                                        </p:tgtEl>
                                      </p:cBhvr>
                                    </p:animEffec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5" presetID="22" presetClass="entr" presetSubtype="8"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3000"/>
                                        <p:tgtEl>
                                          <p:spTgt spid="32"/>
                                        </p:tgtEl>
                                      </p:cBhvr>
                                    </p:animEffect>
                                  </p:childTnLst>
                                  <p:subTnLst>
                                    <p:audio>
                                      <p:cMediaNode>
                                        <p:cTn display="0" masterRel="sameClick">
                                          <p:stCondLst>
                                            <p:cond evt="begin" delay="0">
                                              <p:tn val="35"/>
                                            </p:cond>
                                          </p:stCondLst>
                                          <p:endCondLst>
                                            <p:cond evt="onStopAudio" delay="0">
                                              <p:tgtEl>
                                                <p:sldTgt/>
                                              </p:tgtEl>
                                            </p:cond>
                                          </p:endCondLst>
                                        </p:cTn>
                                        <p:tgtEl>
                                          <p:sndTgt r:embed="rId4" name="bomb.wav"/>
                                        </p:tgtEl>
                                      </p:cMediaNode>
                                    </p:audio>
                                  </p:subTnLst>
                                </p:cTn>
                              </p:par>
                              <p:par>
                                <p:cTn id="38" presetID="22" presetClass="entr" presetSubtype="8"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3000"/>
                                        <p:tgtEl>
                                          <p:spTgt spid="33"/>
                                        </p:tgtEl>
                                      </p:cBhvr>
                                    </p:animEffect>
                                  </p:childTnLst>
                                  <p:subTnLst>
                                    <p:audio>
                                      <p:cMediaNode>
                                        <p:cTn display="0" masterRel="sameClick">
                                          <p:stCondLst>
                                            <p:cond evt="begin" delay="0">
                                              <p:tn val="38"/>
                                            </p:cond>
                                          </p:stCondLst>
                                          <p:endCondLst>
                                            <p:cond evt="onStopAudio" delay="0">
                                              <p:tgtEl>
                                                <p:sldTgt/>
                                              </p:tgtEl>
                                            </p:cond>
                                          </p:endCondLst>
                                        </p:cTn>
                                        <p:tgtEl>
                                          <p:sndTgt r:embed="rId4" name="bomb.wav"/>
                                        </p:tgtEl>
                                      </p:cMediaNode>
                                    </p:audio>
                                  </p:sub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heel(1)">
                                      <p:cBhvr>
                                        <p:cTn id="45" dur="2000"/>
                                        <p:tgtEl>
                                          <p:spTgt spid="35"/>
                                        </p:tgtEl>
                                      </p:cBhvr>
                                    </p:animEffect>
                                  </p:childTnLst>
                                  <p:subTnLst>
                                    <p:audio>
                                      <p:cMediaNode>
                                        <p:cTn display="0" masterRel="sameClick">
                                          <p:stCondLst>
                                            <p:cond evt="begin" delay="0">
                                              <p:tn val="43"/>
                                            </p:cond>
                                          </p:stCondLst>
                                          <p:endCondLst>
                                            <p:cond evt="onStopAudio" delay="0">
                                              <p:tgtEl>
                                                <p:sldTgt/>
                                              </p:tgtEl>
                                            </p:cond>
                                          </p:endCondLst>
                                        </p:cTn>
                                        <p:tgtEl>
                                          <p:sndTgt r:embed="rId5" name="drumroll.wav"/>
                                        </p:tgtEl>
                                      </p:cMediaNode>
                                    </p:audio>
                                  </p:subTnLst>
                                </p:cTn>
                              </p:par>
                              <p:par>
                                <p:cTn id="46" presetID="21" presetClass="entr" presetSubtype="1"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heel(1)">
                                      <p:cBhvr>
                                        <p:cTn id="48" dur="2000"/>
                                        <p:tgtEl>
                                          <p:spTgt spid="7"/>
                                        </p:tgtEl>
                                      </p:cBhvr>
                                    </p:animEffect>
                                  </p:childTnLst>
                                  <p:subTnLst>
                                    <p:audio>
                                      <p:cMediaNode>
                                        <p:cTn display="0" masterRel="sameClick">
                                          <p:stCondLst>
                                            <p:cond evt="begin" delay="0">
                                              <p:tn val="46"/>
                                            </p:cond>
                                          </p:stCondLst>
                                          <p:endCondLst>
                                            <p:cond evt="onStopAudio" delay="0">
                                              <p:tgtEl>
                                                <p:sldTgt/>
                                              </p:tgtEl>
                                            </p:cond>
                                          </p:endCondLst>
                                        </p:cTn>
                                        <p:tgtEl>
                                          <p:sndTgt r:embed="rId5" name="drumroll.wav"/>
                                        </p:tgtEl>
                                      </p:cMediaNode>
                                    </p:audio>
                                  </p:subTnLst>
                                </p:cTn>
                              </p:par>
                              <p:par>
                                <p:cTn id="49" presetID="21" presetClass="entr" presetSubtype="1"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heel(1)">
                                      <p:cBhvr>
                                        <p:cTn id="51" dur="2000"/>
                                        <p:tgtEl>
                                          <p:spTgt spid="34"/>
                                        </p:tgtEl>
                                      </p:cBhvr>
                                    </p:animEffect>
                                  </p:childTnLst>
                                  <p:subTnLst>
                                    <p:audio>
                                      <p:cMediaNode>
                                        <p:cTn display="0" masterRel="sameClick">
                                          <p:stCondLst>
                                            <p:cond evt="begin" delay="0">
                                              <p:tn val="49"/>
                                            </p:cond>
                                          </p:stCondLst>
                                          <p:endCondLst>
                                            <p:cond evt="onStopAudio" delay="0">
                                              <p:tgtEl>
                                                <p:sldTgt/>
                                              </p:tgtEl>
                                            </p:cond>
                                          </p:endCondLst>
                                        </p:cTn>
                                        <p:tgtEl>
                                          <p:sndTgt r:embed="rId5" name="drumroll.wav"/>
                                        </p:tgtEl>
                                      </p:cMediaNode>
                                    </p:audio>
                                  </p:sub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6"/>
                                        </p:tgtEl>
                                      </p:cBhvr>
                                    </p:animEffect>
                                    <p:anim calcmode="lin" valueType="num">
                                      <p:cBhvr>
                                        <p:cTn id="56" dur="1000"/>
                                        <p:tgtEl>
                                          <p:spTgt spid="6"/>
                                        </p:tgtEl>
                                        <p:attrNameLst>
                                          <p:attrName>ppt_x</p:attrName>
                                        </p:attrNameLst>
                                      </p:cBhvr>
                                      <p:tavLst>
                                        <p:tav tm="0">
                                          <p:val>
                                            <p:strVal val="ppt_x"/>
                                          </p:val>
                                        </p:tav>
                                        <p:tav tm="100000">
                                          <p:val>
                                            <p:strVal val="ppt_x"/>
                                          </p:val>
                                        </p:tav>
                                      </p:tavLst>
                                    </p:anim>
                                    <p:anim calcmode="lin" valueType="num">
                                      <p:cBhvr>
                                        <p:cTn id="57" dur="1000"/>
                                        <p:tgtEl>
                                          <p:spTgt spid="6"/>
                                        </p:tgtEl>
                                        <p:attrNameLst>
                                          <p:attrName>ppt_y</p:attrName>
                                        </p:attrNameLst>
                                      </p:cBhvr>
                                      <p:tavLst>
                                        <p:tav tm="0">
                                          <p:val>
                                            <p:strVal val="ppt_y"/>
                                          </p:val>
                                        </p:tav>
                                        <p:tav tm="100000">
                                          <p:val>
                                            <p:strVal val="ppt_y+.1"/>
                                          </p:val>
                                        </p:tav>
                                      </p:tavLst>
                                    </p:anim>
                                    <p:set>
                                      <p:cBhvr>
                                        <p:cTn id="58" dur="1" fill="hold">
                                          <p:stCondLst>
                                            <p:cond delay="999"/>
                                          </p:stCondLst>
                                        </p:cTn>
                                        <p:tgtEl>
                                          <p:spTgt spid="6"/>
                                        </p:tgtEl>
                                        <p:attrNameLst>
                                          <p:attrName>style.visibility</p:attrName>
                                        </p:attrNameLst>
                                      </p:cBhvr>
                                      <p:to>
                                        <p:strVal val="hidden"/>
                                      </p:to>
                                    </p:set>
                                  </p:childTnLst>
                                </p:cTn>
                              </p:par>
                              <p:par>
                                <p:cTn id="59" presetID="42" presetClass="exit" presetSubtype="0" fill="hold" grpId="1" nodeType="withEffect">
                                  <p:stCondLst>
                                    <p:cond delay="0"/>
                                  </p:stCondLst>
                                  <p:childTnLst>
                                    <p:animEffect transition="out" filter="fade">
                                      <p:cBhvr>
                                        <p:cTn id="60" dur="1000"/>
                                        <p:tgtEl>
                                          <p:spTgt spid="4"/>
                                        </p:tgtEl>
                                      </p:cBhvr>
                                    </p:animEffect>
                                    <p:anim calcmode="lin" valueType="num">
                                      <p:cBhvr>
                                        <p:cTn id="61" dur="1000"/>
                                        <p:tgtEl>
                                          <p:spTgt spid="4"/>
                                        </p:tgtEl>
                                        <p:attrNameLst>
                                          <p:attrName>ppt_x</p:attrName>
                                        </p:attrNameLst>
                                      </p:cBhvr>
                                      <p:tavLst>
                                        <p:tav tm="0">
                                          <p:val>
                                            <p:strVal val="ppt_x"/>
                                          </p:val>
                                        </p:tav>
                                        <p:tav tm="100000">
                                          <p:val>
                                            <p:strVal val="ppt_x"/>
                                          </p:val>
                                        </p:tav>
                                      </p:tavLst>
                                    </p:anim>
                                    <p:anim calcmode="lin" valueType="num">
                                      <p:cBhvr>
                                        <p:cTn id="62" dur="1000"/>
                                        <p:tgtEl>
                                          <p:spTgt spid="4"/>
                                        </p:tgtEl>
                                        <p:attrNameLst>
                                          <p:attrName>ppt_y</p:attrName>
                                        </p:attrNameLst>
                                      </p:cBhvr>
                                      <p:tavLst>
                                        <p:tav tm="0">
                                          <p:val>
                                            <p:strVal val="ppt_y"/>
                                          </p:val>
                                        </p:tav>
                                        <p:tav tm="100000">
                                          <p:val>
                                            <p:strVal val="ppt_y+.1"/>
                                          </p:val>
                                        </p:tav>
                                      </p:tavLst>
                                    </p:anim>
                                    <p:set>
                                      <p:cBhvr>
                                        <p:cTn id="63" dur="1" fill="hold">
                                          <p:stCondLst>
                                            <p:cond delay="999"/>
                                          </p:stCondLst>
                                        </p:cTn>
                                        <p:tgtEl>
                                          <p:spTgt spid="4"/>
                                        </p:tgtEl>
                                        <p:attrNameLst>
                                          <p:attrName>style.visibility</p:attrName>
                                        </p:attrNameLst>
                                      </p:cBhvr>
                                      <p:to>
                                        <p:strVal val="hidden"/>
                                      </p:to>
                                    </p:set>
                                  </p:childTnLst>
                                </p:cTn>
                              </p:par>
                              <p:par>
                                <p:cTn id="64" presetID="42" presetClass="exit" presetSubtype="0" fill="hold" grpId="1" nodeType="withEffect">
                                  <p:stCondLst>
                                    <p:cond delay="0"/>
                                  </p:stCondLst>
                                  <p:childTnLst>
                                    <p:animEffect transition="out" filter="fade">
                                      <p:cBhvr>
                                        <p:cTn id="65" dur="1000"/>
                                        <p:tgtEl>
                                          <p:spTgt spid="5"/>
                                        </p:tgtEl>
                                      </p:cBhvr>
                                    </p:animEffect>
                                    <p:anim calcmode="lin" valueType="num">
                                      <p:cBhvr>
                                        <p:cTn id="66" dur="1000"/>
                                        <p:tgtEl>
                                          <p:spTgt spid="5"/>
                                        </p:tgtEl>
                                        <p:attrNameLst>
                                          <p:attrName>ppt_x</p:attrName>
                                        </p:attrNameLst>
                                      </p:cBhvr>
                                      <p:tavLst>
                                        <p:tav tm="0">
                                          <p:val>
                                            <p:strVal val="ppt_x"/>
                                          </p:val>
                                        </p:tav>
                                        <p:tav tm="100000">
                                          <p:val>
                                            <p:strVal val="ppt_x"/>
                                          </p:val>
                                        </p:tav>
                                      </p:tavLst>
                                    </p:anim>
                                    <p:anim calcmode="lin" valueType="num">
                                      <p:cBhvr>
                                        <p:cTn id="67" dur="1000"/>
                                        <p:tgtEl>
                                          <p:spTgt spid="5"/>
                                        </p:tgtEl>
                                        <p:attrNameLst>
                                          <p:attrName>ppt_y</p:attrName>
                                        </p:attrNameLst>
                                      </p:cBhvr>
                                      <p:tavLst>
                                        <p:tav tm="0">
                                          <p:val>
                                            <p:strVal val="ppt_y"/>
                                          </p:val>
                                        </p:tav>
                                        <p:tav tm="100000">
                                          <p:val>
                                            <p:strVal val="ppt_y+.1"/>
                                          </p:val>
                                        </p:tav>
                                      </p:tavLst>
                                    </p:anim>
                                    <p:set>
                                      <p:cBhvr>
                                        <p:cTn id="68" dur="1" fill="hold">
                                          <p:stCondLst>
                                            <p:cond delay="999"/>
                                          </p:stCondLst>
                                        </p:cTn>
                                        <p:tgtEl>
                                          <p:spTgt spid="5"/>
                                        </p:tgtEl>
                                        <p:attrNameLst>
                                          <p:attrName>style.visibility</p:attrName>
                                        </p:attrNameLst>
                                      </p:cBhvr>
                                      <p:to>
                                        <p:strVal val="hidden"/>
                                      </p:to>
                                    </p:set>
                                  </p:childTnLst>
                                </p:cTn>
                              </p:par>
                              <p:par>
                                <p:cTn id="69" presetID="42" presetClass="exit" presetSubtype="0" fill="hold" grpId="1" nodeType="withEffect">
                                  <p:stCondLst>
                                    <p:cond delay="0"/>
                                  </p:stCondLst>
                                  <p:childTnLst>
                                    <p:animEffect transition="out" filter="fade">
                                      <p:cBhvr>
                                        <p:cTn id="70" dur="1000"/>
                                        <p:tgtEl>
                                          <p:spTgt spid="19"/>
                                        </p:tgtEl>
                                      </p:cBhvr>
                                    </p:animEffect>
                                    <p:anim calcmode="lin" valueType="num">
                                      <p:cBhvr>
                                        <p:cTn id="71" dur="1000"/>
                                        <p:tgtEl>
                                          <p:spTgt spid="19"/>
                                        </p:tgtEl>
                                        <p:attrNameLst>
                                          <p:attrName>ppt_x</p:attrName>
                                        </p:attrNameLst>
                                      </p:cBhvr>
                                      <p:tavLst>
                                        <p:tav tm="0">
                                          <p:val>
                                            <p:strVal val="ppt_x"/>
                                          </p:val>
                                        </p:tav>
                                        <p:tav tm="100000">
                                          <p:val>
                                            <p:strVal val="ppt_x"/>
                                          </p:val>
                                        </p:tav>
                                      </p:tavLst>
                                    </p:anim>
                                    <p:anim calcmode="lin" valueType="num">
                                      <p:cBhvr>
                                        <p:cTn id="72" dur="1000"/>
                                        <p:tgtEl>
                                          <p:spTgt spid="19"/>
                                        </p:tgtEl>
                                        <p:attrNameLst>
                                          <p:attrName>ppt_y</p:attrName>
                                        </p:attrNameLst>
                                      </p:cBhvr>
                                      <p:tavLst>
                                        <p:tav tm="0">
                                          <p:val>
                                            <p:strVal val="ppt_y"/>
                                          </p:val>
                                        </p:tav>
                                        <p:tav tm="100000">
                                          <p:val>
                                            <p:strVal val="ppt_y+.1"/>
                                          </p:val>
                                        </p:tav>
                                      </p:tavLst>
                                    </p:anim>
                                    <p:set>
                                      <p:cBhvr>
                                        <p:cTn id="73" dur="1" fill="hold">
                                          <p:stCondLst>
                                            <p:cond delay="999"/>
                                          </p:stCondLst>
                                        </p:cTn>
                                        <p:tgtEl>
                                          <p:spTgt spid="19"/>
                                        </p:tgtEl>
                                        <p:attrNameLst>
                                          <p:attrName>style.visibility</p:attrName>
                                        </p:attrNameLst>
                                      </p:cBhvr>
                                      <p:to>
                                        <p:strVal val="hidden"/>
                                      </p:to>
                                    </p:set>
                                  </p:childTnLst>
                                </p:cTn>
                              </p:par>
                              <p:par>
                                <p:cTn id="74" presetID="42" presetClass="exit" presetSubtype="0" fill="hold" grpId="1" nodeType="withEffect">
                                  <p:stCondLst>
                                    <p:cond delay="0"/>
                                  </p:stCondLst>
                                  <p:childTnLst>
                                    <p:animEffect transition="out" filter="fade">
                                      <p:cBhvr>
                                        <p:cTn id="75" dur="1000"/>
                                        <p:tgtEl>
                                          <p:spTgt spid="20"/>
                                        </p:tgtEl>
                                      </p:cBhvr>
                                    </p:animEffect>
                                    <p:anim calcmode="lin" valueType="num">
                                      <p:cBhvr>
                                        <p:cTn id="76" dur="1000"/>
                                        <p:tgtEl>
                                          <p:spTgt spid="20"/>
                                        </p:tgtEl>
                                        <p:attrNameLst>
                                          <p:attrName>ppt_x</p:attrName>
                                        </p:attrNameLst>
                                      </p:cBhvr>
                                      <p:tavLst>
                                        <p:tav tm="0">
                                          <p:val>
                                            <p:strVal val="ppt_x"/>
                                          </p:val>
                                        </p:tav>
                                        <p:tav tm="100000">
                                          <p:val>
                                            <p:strVal val="ppt_x"/>
                                          </p:val>
                                        </p:tav>
                                      </p:tavLst>
                                    </p:anim>
                                    <p:anim calcmode="lin" valueType="num">
                                      <p:cBhvr>
                                        <p:cTn id="77" dur="1000"/>
                                        <p:tgtEl>
                                          <p:spTgt spid="20"/>
                                        </p:tgtEl>
                                        <p:attrNameLst>
                                          <p:attrName>ppt_y</p:attrName>
                                        </p:attrNameLst>
                                      </p:cBhvr>
                                      <p:tavLst>
                                        <p:tav tm="0">
                                          <p:val>
                                            <p:strVal val="ppt_y"/>
                                          </p:val>
                                        </p:tav>
                                        <p:tav tm="100000">
                                          <p:val>
                                            <p:strVal val="ppt_y+.1"/>
                                          </p:val>
                                        </p:tav>
                                      </p:tavLst>
                                    </p:anim>
                                    <p:set>
                                      <p:cBhvr>
                                        <p:cTn id="78" dur="1" fill="hold">
                                          <p:stCondLst>
                                            <p:cond delay="999"/>
                                          </p:stCondLst>
                                        </p:cTn>
                                        <p:tgtEl>
                                          <p:spTgt spid="20"/>
                                        </p:tgtEl>
                                        <p:attrNameLst>
                                          <p:attrName>style.visibility</p:attrName>
                                        </p:attrNameLst>
                                      </p:cBhvr>
                                      <p:to>
                                        <p:strVal val="hidden"/>
                                      </p:to>
                                    </p:set>
                                  </p:childTnLst>
                                </p:cTn>
                              </p:par>
                              <p:par>
                                <p:cTn id="79" presetID="42" presetClass="exit" presetSubtype="0" fill="hold" grpId="1" nodeType="withEffect">
                                  <p:stCondLst>
                                    <p:cond delay="0"/>
                                  </p:stCondLst>
                                  <p:childTnLst>
                                    <p:animEffect transition="out" filter="fade">
                                      <p:cBhvr>
                                        <p:cTn id="80" dur="1000"/>
                                        <p:tgtEl>
                                          <p:spTgt spid="21"/>
                                        </p:tgtEl>
                                      </p:cBhvr>
                                    </p:animEffect>
                                    <p:anim calcmode="lin" valueType="num">
                                      <p:cBhvr>
                                        <p:cTn id="81" dur="1000"/>
                                        <p:tgtEl>
                                          <p:spTgt spid="21"/>
                                        </p:tgtEl>
                                        <p:attrNameLst>
                                          <p:attrName>ppt_x</p:attrName>
                                        </p:attrNameLst>
                                      </p:cBhvr>
                                      <p:tavLst>
                                        <p:tav tm="0">
                                          <p:val>
                                            <p:strVal val="ppt_x"/>
                                          </p:val>
                                        </p:tav>
                                        <p:tav tm="100000">
                                          <p:val>
                                            <p:strVal val="ppt_x"/>
                                          </p:val>
                                        </p:tav>
                                      </p:tavLst>
                                    </p:anim>
                                    <p:anim calcmode="lin" valueType="num">
                                      <p:cBhvr>
                                        <p:cTn id="82" dur="1000"/>
                                        <p:tgtEl>
                                          <p:spTgt spid="21"/>
                                        </p:tgtEl>
                                        <p:attrNameLst>
                                          <p:attrName>ppt_y</p:attrName>
                                        </p:attrNameLst>
                                      </p:cBhvr>
                                      <p:tavLst>
                                        <p:tav tm="0">
                                          <p:val>
                                            <p:strVal val="ppt_y"/>
                                          </p:val>
                                        </p:tav>
                                        <p:tav tm="100000">
                                          <p:val>
                                            <p:strVal val="ppt_y+.1"/>
                                          </p:val>
                                        </p:tav>
                                      </p:tavLst>
                                    </p:anim>
                                    <p:set>
                                      <p:cBhvr>
                                        <p:cTn id="83" dur="1" fill="hold">
                                          <p:stCondLst>
                                            <p:cond delay="999"/>
                                          </p:stCondLst>
                                        </p:cTn>
                                        <p:tgtEl>
                                          <p:spTgt spid="21"/>
                                        </p:tgtEl>
                                        <p:attrNameLst>
                                          <p:attrName>style.visibility</p:attrName>
                                        </p:attrNameLst>
                                      </p:cBhvr>
                                      <p:to>
                                        <p:strVal val="hidden"/>
                                      </p:to>
                                    </p:set>
                                  </p:childTnLst>
                                </p:cTn>
                              </p:par>
                              <p:par>
                                <p:cTn id="84" presetID="42" presetClass="exit" presetSubtype="0" fill="hold" grpId="1" nodeType="withEffect">
                                  <p:stCondLst>
                                    <p:cond delay="0"/>
                                  </p:stCondLst>
                                  <p:childTnLst>
                                    <p:animEffect transition="out" filter="fade">
                                      <p:cBhvr>
                                        <p:cTn id="85" dur="1000"/>
                                        <p:tgtEl>
                                          <p:spTgt spid="23"/>
                                        </p:tgtEl>
                                      </p:cBhvr>
                                    </p:animEffect>
                                    <p:anim calcmode="lin" valueType="num">
                                      <p:cBhvr>
                                        <p:cTn id="86" dur="1000"/>
                                        <p:tgtEl>
                                          <p:spTgt spid="23"/>
                                        </p:tgtEl>
                                        <p:attrNameLst>
                                          <p:attrName>ppt_x</p:attrName>
                                        </p:attrNameLst>
                                      </p:cBhvr>
                                      <p:tavLst>
                                        <p:tav tm="0">
                                          <p:val>
                                            <p:strVal val="ppt_x"/>
                                          </p:val>
                                        </p:tav>
                                        <p:tav tm="100000">
                                          <p:val>
                                            <p:strVal val="ppt_x"/>
                                          </p:val>
                                        </p:tav>
                                      </p:tavLst>
                                    </p:anim>
                                    <p:anim calcmode="lin" valueType="num">
                                      <p:cBhvr>
                                        <p:cTn id="87" dur="1000"/>
                                        <p:tgtEl>
                                          <p:spTgt spid="23"/>
                                        </p:tgtEl>
                                        <p:attrNameLst>
                                          <p:attrName>ppt_y</p:attrName>
                                        </p:attrNameLst>
                                      </p:cBhvr>
                                      <p:tavLst>
                                        <p:tav tm="0">
                                          <p:val>
                                            <p:strVal val="ppt_y"/>
                                          </p:val>
                                        </p:tav>
                                        <p:tav tm="100000">
                                          <p:val>
                                            <p:strVal val="ppt_y+.1"/>
                                          </p:val>
                                        </p:tav>
                                      </p:tavLst>
                                    </p:anim>
                                    <p:set>
                                      <p:cBhvr>
                                        <p:cTn id="88" dur="1" fill="hold">
                                          <p:stCondLst>
                                            <p:cond delay="999"/>
                                          </p:stCondLst>
                                        </p:cTn>
                                        <p:tgtEl>
                                          <p:spTgt spid="23"/>
                                        </p:tgtEl>
                                        <p:attrNameLst>
                                          <p:attrName>style.visibility</p:attrName>
                                        </p:attrNameLst>
                                      </p:cBhvr>
                                      <p:to>
                                        <p:strVal val="hidden"/>
                                      </p:to>
                                    </p:set>
                                  </p:childTnLst>
                                </p:cTn>
                              </p:par>
                              <p:par>
                                <p:cTn id="89" presetID="42" presetClass="exit" presetSubtype="0" fill="hold" grpId="1" nodeType="withEffect">
                                  <p:stCondLst>
                                    <p:cond delay="0"/>
                                  </p:stCondLst>
                                  <p:childTnLst>
                                    <p:animEffect transition="out" filter="fade">
                                      <p:cBhvr>
                                        <p:cTn id="90" dur="1000"/>
                                        <p:tgtEl>
                                          <p:spTgt spid="30"/>
                                        </p:tgtEl>
                                      </p:cBhvr>
                                    </p:animEffect>
                                    <p:anim calcmode="lin" valueType="num">
                                      <p:cBhvr>
                                        <p:cTn id="91" dur="1000"/>
                                        <p:tgtEl>
                                          <p:spTgt spid="30"/>
                                        </p:tgtEl>
                                        <p:attrNameLst>
                                          <p:attrName>ppt_x</p:attrName>
                                        </p:attrNameLst>
                                      </p:cBhvr>
                                      <p:tavLst>
                                        <p:tav tm="0">
                                          <p:val>
                                            <p:strVal val="ppt_x"/>
                                          </p:val>
                                        </p:tav>
                                        <p:tav tm="100000">
                                          <p:val>
                                            <p:strVal val="ppt_x"/>
                                          </p:val>
                                        </p:tav>
                                      </p:tavLst>
                                    </p:anim>
                                    <p:anim calcmode="lin" valueType="num">
                                      <p:cBhvr>
                                        <p:cTn id="92" dur="1000"/>
                                        <p:tgtEl>
                                          <p:spTgt spid="30"/>
                                        </p:tgtEl>
                                        <p:attrNameLst>
                                          <p:attrName>ppt_y</p:attrName>
                                        </p:attrNameLst>
                                      </p:cBhvr>
                                      <p:tavLst>
                                        <p:tav tm="0">
                                          <p:val>
                                            <p:strVal val="ppt_y"/>
                                          </p:val>
                                        </p:tav>
                                        <p:tav tm="100000">
                                          <p:val>
                                            <p:strVal val="ppt_y+.1"/>
                                          </p:val>
                                        </p:tav>
                                      </p:tavLst>
                                    </p:anim>
                                    <p:set>
                                      <p:cBhvr>
                                        <p:cTn id="93" dur="1" fill="hold">
                                          <p:stCondLst>
                                            <p:cond delay="999"/>
                                          </p:stCondLst>
                                        </p:cTn>
                                        <p:tgtEl>
                                          <p:spTgt spid="30"/>
                                        </p:tgtEl>
                                        <p:attrNameLst>
                                          <p:attrName>style.visibility</p:attrName>
                                        </p:attrNameLst>
                                      </p:cBhvr>
                                      <p:to>
                                        <p:strVal val="hidden"/>
                                      </p:to>
                                    </p:set>
                                  </p:childTnLst>
                                </p:cTn>
                              </p:par>
                              <p:par>
                                <p:cTn id="94" presetID="42" presetClass="exit" presetSubtype="0" fill="hold" grpId="1" nodeType="withEffect">
                                  <p:stCondLst>
                                    <p:cond delay="0"/>
                                  </p:stCondLst>
                                  <p:childTnLst>
                                    <p:animEffect transition="out" filter="fade">
                                      <p:cBhvr>
                                        <p:cTn id="95" dur="1000"/>
                                        <p:tgtEl>
                                          <p:spTgt spid="31"/>
                                        </p:tgtEl>
                                      </p:cBhvr>
                                    </p:animEffect>
                                    <p:anim calcmode="lin" valueType="num">
                                      <p:cBhvr>
                                        <p:cTn id="96" dur="1000"/>
                                        <p:tgtEl>
                                          <p:spTgt spid="31"/>
                                        </p:tgtEl>
                                        <p:attrNameLst>
                                          <p:attrName>ppt_x</p:attrName>
                                        </p:attrNameLst>
                                      </p:cBhvr>
                                      <p:tavLst>
                                        <p:tav tm="0">
                                          <p:val>
                                            <p:strVal val="ppt_x"/>
                                          </p:val>
                                        </p:tav>
                                        <p:tav tm="100000">
                                          <p:val>
                                            <p:strVal val="ppt_x"/>
                                          </p:val>
                                        </p:tav>
                                      </p:tavLst>
                                    </p:anim>
                                    <p:anim calcmode="lin" valueType="num">
                                      <p:cBhvr>
                                        <p:cTn id="97" dur="1000"/>
                                        <p:tgtEl>
                                          <p:spTgt spid="31"/>
                                        </p:tgtEl>
                                        <p:attrNameLst>
                                          <p:attrName>ppt_y</p:attrName>
                                        </p:attrNameLst>
                                      </p:cBhvr>
                                      <p:tavLst>
                                        <p:tav tm="0">
                                          <p:val>
                                            <p:strVal val="ppt_y"/>
                                          </p:val>
                                        </p:tav>
                                        <p:tav tm="100000">
                                          <p:val>
                                            <p:strVal val="ppt_y+.1"/>
                                          </p:val>
                                        </p:tav>
                                      </p:tavLst>
                                    </p:anim>
                                    <p:set>
                                      <p:cBhvr>
                                        <p:cTn id="98" dur="1" fill="hold">
                                          <p:stCondLst>
                                            <p:cond delay="999"/>
                                          </p:stCondLst>
                                        </p:cTn>
                                        <p:tgtEl>
                                          <p:spTgt spid="31"/>
                                        </p:tgtEl>
                                        <p:attrNameLst>
                                          <p:attrName>style.visibility</p:attrName>
                                        </p:attrNameLst>
                                      </p:cBhvr>
                                      <p:to>
                                        <p:strVal val="hidden"/>
                                      </p:to>
                                    </p:set>
                                  </p:childTnLst>
                                </p:cTn>
                              </p:par>
                              <p:par>
                                <p:cTn id="99" presetID="42" presetClass="exit" presetSubtype="0" fill="hold" grpId="1" nodeType="withEffect">
                                  <p:stCondLst>
                                    <p:cond delay="0"/>
                                  </p:stCondLst>
                                  <p:childTnLst>
                                    <p:animEffect transition="out" filter="fade">
                                      <p:cBhvr>
                                        <p:cTn id="100" dur="1000"/>
                                        <p:tgtEl>
                                          <p:spTgt spid="32"/>
                                        </p:tgtEl>
                                      </p:cBhvr>
                                    </p:animEffect>
                                    <p:anim calcmode="lin" valueType="num">
                                      <p:cBhvr>
                                        <p:cTn id="101" dur="1000"/>
                                        <p:tgtEl>
                                          <p:spTgt spid="32"/>
                                        </p:tgtEl>
                                        <p:attrNameLst>
                                          <p:attrName>ppt_x</p:attrName>
                                        </p:attrNameLst>
                                      </p:cBhvr>
                                      <p:tavLst>
                                        <p:tav tm="0">
                                          <p:val>
                                            <p:strVal val="ppt_x"/>
                                          </p:val>
                                        </p:tav>
                                        <p:tav tm="100000">
                                          <p:val>
                                            <p:strVal val="ppt_x"/>
                                          </p:val>
                                        </p:tav>
                                      </p:tavLst>
                                    </p:anim>
                                    <p:anim calcmode="lin" valueType="num">
                                      <p:cBhvr>
                                        <p:cTn id="102" dur="1000"/>
                                        <p:tgtEl>
                                          <p:spTgt spid="32"/>
                                        </p:tgtEl>
                                        <p:attrNameLst>
                                          <p:attrName>ppt_y</p:attrName>
                                        </p:attrNameLst>
                                      </p:cBhvr>
                                      <p:tavLst>
                                        <p:tav tm="0">
                                          <p:val>
                                            <p:strVal val="ppt_y"/>
                                          </p:val>
                                        </p:tav>
                                        <p:tav tm="100000">
                                          <p:val>
                                            <p:strVal val="ppt_y+.1"/>
                                          </p:val>
                                        </p:tav>
                                      </p:tavLst>
                                    </p:anim>
                                    <p:set>
                                      <p:cBhvr>
                                        <p:cTn id="103" dur="1" fill="hold">
                                          <p:stCondLst>
                                            <p:cond delay="999"/>
                                          </p:stCondLst>
                                        </p:cTn>
                                        <p:tgtEl>
                                          <p:spTgt spid="32"/>
                                        </p:tgtEl>
                                        <p:attrNameLst>
                                          <p:attrName>style.visibility</p:attrName>
                                        </p:attrNameLst>
                                      </p:cBhvr>
                                      <p:to>
                                        <p:strVal val="hidden"/>
                                      </p:to>
                                    </p:set>
                                  </p:childTnLst>
                                </p:cTn>
                              </p:par>
                              <p:par>
                                <p:cTn id="104" presetID="42" presetClass="exit" presetSubtype="0" fill="hold" grpId="1" nodeType="withEffect">
                                  <p:stCondLst>
                                    <p:cond delay="0"/>
                                  </p:stCondLst>
                                  <p:childTnLst>
                                    <p:animEffect transition="out" filter="fade">
                                      <p:cBhvr>
                                        <p:cTn id="105" dur="1000"/>
                                        <p:tgtEl>
                                          <p:spTgt spid="33"/>
                                        </p:tgtEl>
                                      </p:cBhvr>
                                    </p:animEffect>
                                    <p:anim calcmode="lin" valueType="num">
                                      <p:cBhvr>
                                        <p:cTn id="106" dur="1000"/>
                                        <p:tgtEl>
                                          <p:spTgt spid="33"/>
                                        </p:tgtEl>
                                        <p:attrNameLst>
                                          <p:attrName>ppt_x</p:attrName>
                                        </p:attrNameLst>
                                      </p:cBhvr>
                                      <p:tavLst>
                                        <p:tav tm="0">
                                          <p:val>
                                            <p:strVal val="ppt_x"/>
                                          </p:val>
                                        </p:tav>
                                        <p:tav tm="100000">
                                          <p:val>
                                            <p:strVal val="ppt_x"/>
                                          </p:val>
                                        </p:tav>
                                      </p:tavLst>
                                    </p:anim>
                                    <p:anim calcmode="lin" valueType="num">
                                      <p:cBhvr>
                                        <p:cTn id="107" dur="1000"/>
                                        <p:tgtEl>
                                          <p:spTgt spid="33"/>
                                        </p:tgtEl>
                                        <p:attrNameLst>
                                          <p:attrName>ppt_y</p:attrName>
                                        </p:attrNameLst>
                                      </p:cBhvr>
                                      <p:tavLst>
                                        <p:tav tm="0">
                                          <p:val>
                                            <p:strVal val="ppt_y"/>
                                          </p:val>
                                        </p:tav>
                                        <p:tav tm="100000">
                                          <p:val>
                                            <p:strVal val="ppt_y+.1"/>
                                          </p:val>
                                        </p:tav>
                                      </p:tavLst>
                                    </p:anim>
                                    <p:set>
                                      <p:cBhvr>
                                        <p:cTn id="108" dur="1" fill="hold">
                                          <p:stCondLst>
                                            <p:cond delay="999"/>
                                          </p:stCondLst>
                                        </p:cTn>
                                        <p:tgtEl>
                                          <p:spTgt spid="33"/>
                                        </p:tgtEl>
                                        <p:attrNameLst>
                                          <p:attrName>style.visibility</p:attrName>
                                        </p:attrNameLst>
                                      </p:cBhvr>
                                      <p:to>
                                        <p:strVal val="hidden"/>
                                      </p:to>
                                    </p:set>
                                  </p:childTnLst>
                                </p:cTn>
                              </p:par>
                              <p:par>
                                <p:cTn id="109" presetID="42" presetClass="exit" presetSubtype="0" fill="hold" grpId="1" nodeType="withEffect">
                                  <p:stCondLst>
                                    <p:cond delay="0"/>
                                  </p:stCondLst>
                                  <p:childTnLst>
                                    <p:animEffect transition="out" filter="fade">
                                      <p:cBhvr>
                                        <p:cTn id="110" dur="1000"/>
                                        <p:tgtEl>
                                          <p:spTgt spid="35"/>
                                        </p:tgtEl>
                                      </p:cBhvr>
                                    </p:animEffect>
                                    <p:anim calcmode="lin" valueType="num">
                                      <p:cBhvr>
                                        <p:cTn id="111" dur="1000"/>
                                        <p:tgtEl>
                                          <p:spTgt spid="35"/>
                                        </p:tgtEl>
                                        <p:attrNameLst>
                                          <p:attrName>ppt_x</p:attrName>
                                        </p:attrNameLst>
                                      </p:cBhvr>
                                      <p:tavLst>
                                        <p:tav tm="0">
                                          <p:val>
                                            <p:strVal val="ppt_x"/>
                                          </p:val>
                                        </p:tav>
                                        <p:tav tm="100000">
                                          <p:val>
                                            <p:strVal val="ppt_x"/>
                                          </p:val>
                                        </p:tav>
                                      </p:tavLst>
                                    </p:anim>
                                    <p:anim calcmode="lin" valueType="num">
                                      <p:cBhvr>
                                        <p:cTn id="112" dur="1000"/>
                                        <p:tgtEl>
                                          <p:spTgt spid="35"/>
                                        </p:tgtEl>
                                        <p:attrNameLst>
                                          <p:attrName>ppt_y</p:attrName>
                                        </p:attrNameLst>
                                      </p:cBhvr>
                                      <p:tavLst>
                                        <p:tav tm="0">
                                          <p:val>
                                            <p:strVal val="ppt_y"/>
                                          </p:val>
                                        </p:tav>
                                        <p:tav tm="100000">
                                          <p:val>
                                            <p:strVal val="ppt_y+.1"/>
                                          </p:val>
                                        </p:tav>
                                      </p:tavLst>
                                    </p:anim>
                                    <p:set>
                                      <p:cBhvr>
                                        <p:cTn id="113" dur="1" fill="hold">
                                          <p:stCondLst>
                                            <p:cond delay="999"/>
                                          </p:stCondLst>
                                        </p:cTn>
                                        <p:tgtEl>
                                          <p:spTgt spid="35"/>
                                        </p:tgtEl>
                                        <p:attrNameLst>
                                          <p:attrName>style.visibility</p:attrName>
                                        </p:attrNameLst>
                                      </p:cBhvr>
                                      <p:to>
                                        <p:strVal val="hidden"/>
                                      </p:to>
                                    </p:set>
                                  </p:childTnLst>
                                </p:cTn>
                              </p:par>
                              <p:par>
                                <p:cTn id="114" presetID="42" presetClass="exit" presetSubtype="0" fill="hold" grpId="1" nodeType="withEffect">
                                  <p:stCondLst>
                                    <p:cond delay="0"/>
                                  </p:stCondLst>
                                  <p:childTnLst>
                                    <p:animEffect transition="out" filter="fade">
                                      <p:cBhvr>
                                        <p:cTn id="115" dur="1000"/>
                                        <p:tgtEl>
                                          <p:spTgt spid="7"/>
                                        </p:tgtEl>
                                      </p:cBhvr>
                                    </p:animEffect>
                                    <p:anim calcmode="lin" valueType="num">
                                      <p:cBhvr>
                                        <p:cTn id="116" dur="1000"/>
                                        <p:tgtEl>
                                          <p:spTgt spid="7"/>
                                        </p:tgtEl>
                                        <p:attrNameLst>
                                          <p:attrName>ppt_x</p:attrName>
                                        </p:attrNameLst>
                                      </p:cBhvr>
                                      <p:tavLst>
                                        <p:tav tm="0">
                                          <p:val>
                                            <p:strVal val="ppt_x"/>
                                          </p:val>
                                        </p:tav>
                                        <p:tav tm="100000">
                                          <p:val>
                                            <p:strVal val="ppt_x"/>
                                          </p:val>
                                        </p:tav>
                                      </p:tavLst>
                                    </p:anim>
                                    <p:anim calcmode="lin" valueType="num">
                                      <p:cBhvr>
                                        <p:cTn id="117" dur="1000"/>
                                        <p:tgtEl>
                                          <p:spTgt spid="7"/>
                                        </p:tgtEl>
                                        <p:attrNameLst>
                                          <p:attrName>ppt_y</p:attrName>
                                        </p:attrNameLst>
                                      </p:cBhvr>
                                      <p:tavLst>
                                        <p:tav tm="0">
                                          <p:val>
                                            <p:strVal val="ppt_y"/>
                                          </p:val>
                                        </p:tav>
                                        <p:tav tm="100000">
                                          <p:val>
                                            <p:strVal val="ppt_y+.1"/>
                                          </p:val>
                                        </p:tav>
                                      </p:tavLst>
                                    </p:anim>
                                    <p:set>
                                      <p:cBhvr>
                                        <p:cTn id="118" dur="1" fill="hold">
                                          <p:stCondLst>
                                            <p:cond delay="999"/>
                                          </p:stCondLst>
                                        </p:cTn>
                                        <p:tgtEl>
                                          <p:spTgt spid="7"/>
                                        </p:tgtEl>
                                        <p:attrNameLst>
                                          <p:attrName>style.visibility</p:attrName>
                                        </p:attrNameLst>
                                      </p:cBhvr>
                                      <p:to>
                                        <p:strVal val="hidden"/>
                                      </p:to>
                                    </p:set>
                                  </p:childTnLst>
                                </p:cTn>
                              </p:par>
                              <p:par>
                                <p:cTn id="119" presetID="42" presetClass="exit" presetSubtype="0" fill="hold" grpId="1" nodeType="withEffect">
                                  <p:stCondLst>
                                    <p:cond delay="0"/>
                                  </p:stCondLst>
                                  <p:childTnLst>
                                    <p:animEffect transition="out" filter="fade">
                                      <p:cBhvr>
                                        <p:cTn id="120" dur="1000"/>
                                        <p:tgtEl>
                                          <p:spTgt spid="34"/>
                                        </p:tgtEl>
                                      </p:cBhvr>
                                    </p:animEffect>
                                    <p:anim calcmode="lin" valueType="num">
                                      <p:cBhvr>
                                        <p:cTn id="121" dur="1000"/>
                                        <p:tgtEl>
                                          <p:spTgt spid="34"/>
                                        </p:tgtEl>
                                        <p:attrNameLst>
                                          <p:attrName>ppt_x</p:attrName>
                                        </p:attrNameLst>
                                      </p:cBhvr>
                                      <p:tavLst>
                                        <p:tav tm="0">
                                          <p:val>
                                            <p:strVal val="ppt_x"/>
                                          </p:val>
                                        </p:tav>
                                        <p:tav tm="100000">
                                          <p:val>
                                            <p:strVal val="ppt_x"/>
                                          </p:val>
                                        </p:tav>
                                      </p:tavLst>
                                    </p:anim>
                                    <p:anim calcmode="lin" valueType="num">
                                      <p:cBhvr>
                                        <p:cTn id="122" dur="1000"/>
                                        <p:tgtEl>
                                          <p:spTgt spid="34"/>
                                        </p:tgtEl>
                                        <p:attrNameLst>
                                          <p:attrName>ppt_y</p:attrName>
                                        </p:attrNameLst>
                                      </p:cBhvr>
                                      <p:tavLst>
                                        <p:tav tm="0">
                                          <p:val>
                                            <p:strVal val="ppt_y"/>
                                          </p:val>
                                        </p:tav>
                                        <p:tav tm="100000">
                                          <p:val>
                                            <p:strVal val="ppt_y+.1"/>
                                          </p:val>
                                        </p:tav>
                                      </p:tavLst>
                                    </p:anim>
                                    <p:set>
                                      <p:cBhvr>
                                        <p:cTn id="123" dur="1" fill="hold">
                                          <p:stCondLst>
                                            <p:cond delay="999"/>
                                          </p:stCondLst>
                                        </p:cTn>
                                        <p:tgtEl>
                                          <p:spTgt spid="34"/>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11"/>
                                        </p:tgtEl>
                                        <p:attrNameLst>
                                          <p:attrName>style.visibility</p:attrName>
                                        </p:attrNameLst>
                                      </p:cBhvr>
                                      <p:to>
                                        <p:strVal val="visible"/>
                                      </p:to>
                                    </p:set>
                                    <p:animEffect transition="in" filter="wipe(left)">
                                      <p:cBhvr>
                                        <p:cTn id="1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animBg="1"/>
      <p:bldP spid="4" grpId="1" animBg="1"/>
      <p:bldP spid="5" grpId="0"/>
      <p:bldP spid="5" grpId="1"/>
      <p:bldP spid="19" grpId="0" animBg="1"/>
      <p:bldP spid="19" grpId="1" animBg="1"/>
      <p:bldP spid="20" grpId="0" animBg="1"/>
      <p:bldP spid="20" grpId="1" animBg="1"/>
      <p:bldP spid="21" grpId="0" animBg="1"/>
      <p:bldP spid="21" grpId="1" animBg="1"/>
      <p:bldP spid="23" grpId="0" animBg="1"/>
      <p:bldP spid="23" grpId="1" animBg="1"/>
      <p:bldP spid="30" grpId="0"/>
      <p:bldP spid="30" grpId="1"/>
      <p:bldP spid="31" grpId="0"/>
      <p:bldP spid="31" grpId="1"/>
      <p:bldP spid="32" grpId="0"/>
      <p:bldP spid="32" grpId="1"/>
      <p:bldP spid="33" grpId="0"/>
      <p:bldP spid="33" grpId="1"/>
      <p:bldP spid="7" grpId="0" animBg="1"/>
      <p:bldP spid="7" grpId="1" animBg="1"/>
      <p:bldP spid="34" grpId="0" animBg="1"/>
      <p:bldP spid="34" grpId="1" animBg="1"/>
      <p:bldP spid="35" grpId="0" animBg="1"/>
      <p:bldP spid="35" grpId="1"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6753" y="3115474"/>
            <a:ext cx="8802569" cy="1848412"/>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0" y="-70337"/>
            <a:ext cx="9144000" cy="5132868"/>
            <a:chOff x="0" y="-138500"/>
            <a:chExt cx="9144000" cy="52713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25" name="TextBox 24"/>
          <p:cNvSpPr txBox="1"/>
          <p:nvPr/>
        </p:nvSpPr>
        <p:spPr>
          <a:xfrm>
            <a:off x="298017" y="1081836"/>
            <a:ext cx="8547965" cy="1938992"/>
          </a:xfrm>
          <a:prstGeom prst="rect">
            <a:avLst/>
          </a:prstGeom>
          <a:solidFill>
            <a:schemeClr val="accent4">
              <a:lumMod val="20000"/>
              <a:lumOff val="80000"/>
            </a:schemeClr>
          </a:solidFill>
        </p:spPr>
        <p:txBody>
          <a:bodyPr wrap="square" rtlCol="0">
            <a:spAutoFit/>
          </a:bodyPr>
          <a:lstStyle/>
          <a:p>
            <a:pPr>
              <a:spcBef>
                <a:spcPts val="600"/>
              </a:spcBef>
              <a:spcAft>
                <a:spcPts val="600"/>
              </a:spcAft>
            </a:pPr>
            <a:r>
              <a:rPr lang="en-US" sz="2200" smtClean="0"/>
              <a:t>   </a:t>
            </a:r>
            <a:r>
              <a:rPr lang="en-US" sz="2400"/>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p:txBody>
      </p:sp>
      <p:sp>
        <p:nvSpPr>
          <p:cNvPr id="8" name="TextBox 7"/>
          <p:cNvSpPr txBox="1"/>
          <p:nvPr/>
        </p:nvSpPr>
        <p:spPr>
          <a:xfrm>
            <a:off x="2512088" y="168458"/>
            <a:ext cx="3672800" cy="523220"/>
          </a:xfrm>
          <a:prstGeom prst="rect">
            <a:avLst/>
          </a:prstGeom>
          <a:noFill/>
        </p:spPr>
        <p:txBody>
          <a:bodyPr wrap="none" rtlCol="0">
            <a:spAutoFit/>
          </a:bodyPr>
          <a:lstStyle/>
          <a:p>
            <a:r>
              <a:rPr lang="en-US" sz="2800" b="1" smtClean="0">
                <a:solidFill>
                  <a:srgbClr val="FF0000"/>
                </a:solidFill>
              </a:rPr>
              <a:t>Tôi là học sinh lớp 2</a:t>
            </a:r>
            <a:endParaRPr lang="en-US" sz="2800" b="1">
              <a:solidFill>
                <a:srgbClr val="FF0000"/>
              </a:solidFill>
            </a:endParaRPr>
          </a:p>
        </p:txBody>
      </p:sp>
      <p:sp>
        <p:nvSpPr>
          <p:cNvPr id="28" name="TextBox 27"/>
          <p:cNvSpPr txBox="1"/>
          <p:nvPr/>
        </p:nvSpPr>
        <p:spPr>
          <a:xfrm>
            <a:off x="869502" y="705867"/>
            <a:ext cx="1898244" cy="369332"/>
          </a:xfrm>
          <a:prstGeom prst="rect">
            <a:avLst/>
          </a:prstGeom>
          <a:solidFill>
            <a:srgbClr val="00B0F0"/>
          </a:solidFill>
        </p:spPr>
        <p:txBody>
          <a:bodyPr wrap="square" rtlCol="0">
            <a:spAutoFit/>
          </a:bodyPr>
          <a:lstStyle/>
          <a:p>
            <a:pPr algn="ctr"/>
            <a:r>
              <a:rPr lang="en-US" sz="1800" smtClean="0"/>
              <a:t>Đọc đoạn 2</a:t>
            </a:r>
            <a:endParaRPr lang="en-US" sz="1800"/>
          </a:p>
        </p:txBody>
      </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ounded Rectangle 3"/>
          <p:cNvSpPr/>
          <p:nvPr/>
        </p:nvSpPr>
        <p:spPr>
          <a:xfrm>
            <a:off x="768384" y="3264614"/>
            <a:ext cx="8127525"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0" y="3115474"/>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29641" y="3293177"/>
            <a:ext cx="7866268" cy="830997"/>
          </a:xfrm>
          <a:prstGeom prst="rect">
            <a:avLst/>
          </a:prstGeom>
          <a:noFill/>
        </p:spPr>
        <p:txBody>
          <a:bodyPr wrap="square" rtlCol="0">
            <a:spAutoFit/>
          </a:bodyPr>
          <a:lstStyle/>
          <a:p>
            <a:r>
              <a:rPr lang="vi-VN" sz="2400" b="1" dirty="0">
                <a:solidFill>
                  <a:schemeClr val="accent4">
                    <a:lumMod val="60000"/>
                    <a:lumOff val="40000"/>
                  </a:schemeClr>
                </a:solidFill>
              </a:rPr>
              <a:t>Câu 2</a:t>
            </a:r>
            <a:r>
              <a:rPr lang="vi-VN" sz="2400" dirty="0">
                <a:solidFill>
                  <a:schemeClr val="bg1"/>
                </a:solidFill>
              </a:rPr>
              <a:t>. Bạn ấy có thực hiện được mong muốn đến sớm nhất lớp không? Vì sao? </a:t>
            </a:r>
            <a:endParaRPr lang="en-US" sz="2400" dirty="0">
              <a:solidFill>
                <a:schemeClr val="bg1"/>
              </a:solidFill>
            </a:endParaRPr>
          </a:p>
        </p:txBody>
      </p:sp>
      <p:sp>
        <p:nvSpPr>
          <p:cNvPr id="9" name="Rectangle 8"/>
          <p:cNvSpPr/>
          <p:nvPr/>
        </p:nvSpPr>
        <p:spPr>
          <a:xfrm>
            <a:off x="197834" y="4152738"/>
            <a:ext cx="8604475" cy="830997"/>
          </a:xfrm>
          <a:prstGeom prst="rect">
            <a:avLst/>
          </a:prstGeom>
        </p:spPr>
        <p:txBody>
          <a:bodyPr wrap="square">
            <a:spAutoFit/>
          </a:bodyPr>
          <a:lstStyle/>
          <a:p>
            <a:r>
              <a:rPr lang="en-US" sz="2400">
                <a:solidFill>
                  <a:srgbClr val="0418AC"/>
                </a:solidFill>
              </a:rPr>
              <a:t>Bạn ấy không thực hiện được mong muốn đó vì các bạn khác cũng muốn đến sớm và nhiều bạn đã đến trước bạn ấy.</a:t>
            </a:r>
          </a:p>
        </p:txBody>
      </p:sp>
    </p:spTree>
    <p:extLst>
      <p:ext uri="{BB962C8B-B14F-4D97-AF65-F5344CB8AC3E}">
        <p14:creationId xmlns:p14="http://schemas.microsoft.com/office/powerpoint/2010/main" val="1665296507"/>
      </p:ext>
    </p:extLst>
  </p:cSld>
  <p:clrMapOvr>
    <a:masterClrMapping/>
  </p:clrMapOvr>
  <mc:AlternateContent xmlns:mc="http://schemas.openxmlformats.org/markup-compatibility/2006" xmlns:p14="http://schemas.microsoft.com/office/powerpoint/2010/main">
    <mc:Choice Requires="p14">
      <p:transition p14:dur="100">
        <p:cut/>
        <p:sndAc>
          <p:stSnd>
            <p:snd r:embed="rId2" name="wind.wav"/>
          </p:stSnd>
        </p:sndAc>
      </p:transition>
    </mc:Choice>
    <mc:Fallback xmlns="">
      <p:transition>
        <p:cut/>
        <p:sndAc>
          <p:stSnd>
            <p:snd r:embed="rId9"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30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3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6753" y="2819773"/>
            <a:ext cx="8802569" cy="1848412"/>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0" y="-70337"/>
            <a:ext cx="9144000" cy="5132868"/>
            <a:chOff x="0" y="-138500"/>
            <a:chExt cx="9144000" cy="52713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25" name="TextBox 24"/>
          <p:cNvSpPr txBox="1"/>
          <p:nvPr/>
        </p:nvSpPr>
        <p:spPr>
          <a:xfrm>
            <a:off x="197834" y="1190693"/>
            <a:ext cx="8547965" cy="1421928"/>
          </a:xfrm>
          <a:prstGeom prst="rect">
            <a:avLst/>
          </a:prstGeom>
          <a:solidFill>
            <a:schemeClr val="accent4">
              <a:lumMod val="20000"/>
              <a:lumOff val="80000"/>
            </a:schemeClr>
          </a:solidFill>
        </p:spPr>
        <p:txBody>
          <a:bodyPr wrap="square" rtlCol="0">
            <a:spAutoFit/>
          </a:bodyPr>
          <a:lstStyle/>
          <a:p>
            <a:pPr>
              <a:lnSpc>
                <a:spcPct val="90000"/>
              </a:lnSpc>
              <a:spcBef>
                <a:spcPts val="600"/>
              </a:spcBef>
              <a:spcAft>
                <a:spcPts val="600"/>
              </a:spcAft>
            </a:pPr>
            <a:r>
              <a:rPr lang="en-US" sz="2200" smtClean="0"/>
              <a:t>   </a:t>
            </a:r>
            <a:r>
              <a:rPr lang="en-US" sz="2400"/>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sp>
        <p:nvSpPr>
          <p:cNvPr id="8" name="TextBox 7"/>
          <p:cNvSpPr txBox="1"/>
          <p:nvPr/>
        </p:nvSpPr>
        <p:spPr>
          <a:xfrm>
            <a:off x="2512088" y="168458"/>
            <a:ext cx="3672800" cy="523220"/>
          </a:xfrm>
          <a:prstGeom prst="rect">
            <a:avLst/>
          </a:prstGeom>
          <a:noFill/>
        </p:spPr>
        <p:txBody>
          <a:bodyPr wrap="none" rtlCol="0">
            <a:spAutoFit/>
          </a:bodyPr>
          <a:lstStyle/>
          <a:p>
            <a:r>
              <a:rPr lang="en-US" sz="2800" b="1" smtClean="0">
                <a:solidFill>
                  <a:srgbClr val="FF0000"/>
                </a:solidFill>
              </a:rPr>
              <a:t>Tôi là học sinh lớp 2</a:t>
            </a:r>
            <a:endParaRPr lang="en-US" sz="2800" b="1">
              <a:solidFill>
                <a:srgbClr val="FF0000"/>
              </a:solidFill>
            </a:endParaRPr>
          </a:p>
        </p:txBody>
      </p:sp>
      <p:sp>
        <p:nvSpPr>
          <p:cNvPr id="28" name="TextBox 27"/>
          <p:cNvSpPr txBox="1"/>
          <p:nvPr/>
        </p:nvSpPr>
        <p:spPr>
          <a:xfrm>
            <a:off x="869502" y="705867"/>
            <a:ext cx="1898244" cy="369332"/>
          </a:xfrm>
          <a:prstGeom prst="rect">
            <a:avLst/>
          </a:prstGeom>
          <a:solidFill>
            <a:srgbClr val="00B0F0"/>
          </a:solidFill>
        </p:spPr>
        <p:txBody>
          <a:bodyPr wrap="square" rtlCol="0">
            <a:spAutoFit/>
          </a:bodyPr>
          <a:lstStyle/>
          <a:p>
            <a:pPr algn="ctr"/>
            <a:r>
              <a:rPr lang="en-US" sz="1800" smtClean="0"/>
              <a:t>Đọc đoạn 3</a:t>
            </a:r>
            <a:endParaRPr lang="en-US" sz="1800"/>
          </a:p>
        </p:txBody>
      </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ounded Rectangle 3"/>
          <p:cNvSpPr/>
          <p:nvPr/>
        </p:nvSpPr>
        <p:spPr>
          <a:xfrm>
            <a:off x="768384" y="2968913"/>
            <a:ext cx="8127525"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0" y="2819773"/>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29641" y="2997476"/>
            <a:ext cx="7866268" cy="830997"/>
          </a:xfrm>
          <a:prstGeom prst="rect">
            <a:avLst/>
          </a:prstGeom>
          <a:noFill/>
        </p:spPr>
        <p:txBody>
          <a:bodyPr wrap="square" rtlCol="0">
            <a:spAutoFit/>
          </a:bodyPr>
          <a:lstStyle/>
          <a:p>
            <a:r>
              <a:rPr lang="en-US" sz="2400" b="1" dirty="0" err="1">
                <a:solidFill>
                  <a:schemeClr val="accent4">
                    <a:lumMod val="60000"/>
                    <a:lumOff val="40000"/>
                  </a:schemeClr>
                </a:solidFill>
              </a:rPr>
              <a:t>Câu</a:t>
            </a:r>
            <a:r>
              <a:rPr lang="en-US" sz="2400" b="1" dirty="0">
                <a:solidFill>
                  <a:schemeClr val="accent4">
                    <a:lumMod val="60000"/>
                    <a:lumOff val="40000"/>
                  </a:schemeClr>
                </a:solidFill>
              </a:rPr>
              <a:t> 3</a:t>
            </a:r>
            <a:r>
              <a:rPr lang="en-US" sz="2400" dirty="0">
                <a:solidFill>
                  <a:schemeClr val="bg1"/>
                </a:solidFill>
              </a:rPr>
              <a:t>. </a:t>
            </a:r>
            <a:r>
              <a:rPr lang="en-US" sz="2400" dirty="0" err="1">
                <a:solidFill>
                  <a:schemeClr val="bg1"/>
                </a:solidFill>
              </a:rPr>
              <a:t>Bạn</a:t>
            </a:r>
            <a:r>
              <a:rPr lang="en-US" sz="2400" dirty="0">
                <a:solidFill>
                  <a:schemeClr val="bg1"/>
                </a:solidFill>
              </a:rPr>
              <a:t> </a:t>
            </a:r>
            <a:r>
              <a:rPr lang="en-US" sz="2400" dirty="0" err="1">
                <a:solidFill>
                  <a:schemeClr val="bg1"/>
                </a:solidFill>
              </a:rPr>
              <a:t>ấy</a:t>
            </a:r>
            <a:r>
              <a:rPr lang="en-US" sz="2400" dirty="0">
                <a:solidFill>
                  <a:schemeClr val="bg1"/>
                </a:solidFill>
              </a:rPr>
              <a:t> </a:t>
            </a:r>
            <a:r>
              <a:rPr lang="en-US" sz="2400" dirty="0" err="1">
                <a:solidFill>
                  <a:schemeClr val="bg1"/>
                </a:solidFill>
              </a:rPr>
              <a:t>nhận</a:t>
            </a:r>
            <a:r>
              <a:rPr lang="en-US" sz="2400" dirty="0">
                <a:solidFill>
                  <a:schemeClr val="bg1"/>
                </a:solidFill>
              </a:rPr>
              <a:t> </a:t>
            </a:r>
            <a:r>
              <a:rPr lang="en-US" sz="2400" dirty="0" err="1">
                <a:solidFill>
                  <a:schemeClr val="bg1"/>
                </a:solidFill>
              </a:rPr>
              <a:t>ra</a:t>
            </a:r>
            <a:r>
              <a:rPr lang="en-US" sz="2400" dirty="0">
                <a:solidFill>
                  <a:schemeClr val="bg1"/>
                </a:solidFill>
              </a:rPr>
              <a:t> </a:t>
            </a:r>
            <a:r>
              <a:rPr lang="en-US" sz="2400" dirty="0" err="1">
                <a:solidFill>
                  <a:schemeClr val="bg1"/>
                </a:solidFill>
              </a:rPr>
              <a:t>mình</a:t>
            </a:r>
            <a:r>
              <a:rPr lang="en-US" sz="2400" dirty="0">
                <a:solidFill>
                  <a:schemeClr val="bg1"/>
                </a:solidFill>
              </a:rPr>
              <a:t> </a:t>
            </a:r>
            <a:r>
              <a:rPr lang="en-US" sz="2400" dirty="0" err="1">
                <a:solidFill>
                  <a:schemeClr val="bg1"/>
                </a:solidFill>
              </a:rPr>
              <a:t>thay</a:t>
            </a:r>
            <a:r>
              <a:rPr lang="en-US" sz="2400" dirty="0">
                <a:solidFill>
                  <a:schemeClr val="bg1"/>
                </a:solidFill>
              </a:rPr>
              <a:t> </a:t>
            </a:r>
            <a:r>
              <a:rPr lang="en-US" sz="2400" dirty="0" err="1">
                <a:solidFill>
                  <a:schemeClr val="bg1"/>
                </a:solidFill>
              </a:rPr>
              <a:t>đổi</a:t>
            </a:r>
            <a:r>
              <a:rPr lang="en-US" sz="2400" dirty="0">
                <a:solidFill>
                  <a:schemeClr val="bg1"/>
                </a:solidFill>
              </a:rPr>
              <a:t> </a:t>
            </a:r>
            <a:r>
              <a:rPr lang="en-US" sz="2400" dirty="0" err="1">
                <a:solidFill>
                  <a:schemeClr val="bg1"/>
                </a:solidFill>
              </a:rPr>
              <a:t>như</a:t>
            </a:r>
            <a:r>
              <a:rPr lang="en-US" sz="2400" dirty="0">
                <a:solidFill>
                  <a:schemeClr val="bg1"/>
                </a:solidFill>
              </a:rPr>
              <a:t> </a:t>
            </a:r>
            <a:r>
              <a:rPr lang="en-US" sz="2400" dirty="0" err="1">
                <a:solidFill>
                  <a:schemeClr val="bg1"/>
                </a:solidFill>
              </a:rPr>
              <a:t>thế</a:t>
            </a:r>
            <a:r>
              <a:rPr lang="en-US" sz="2400" dirty="0">
                <a:solidFill>
                  <a:schemeClr val="bg1"/>
                </a:solidFill>
              </a:rPr>
              <a:t> </a:t>
            </a:r>
            <a:r>
              <a:rPr lang="en-US" sz="2400" dirty="0" err="1">
                <a:solidFill>
                  <a:schemeClr val="bg1"/>
                </a:solidFill>
              </a:rPr>
              <a:t>nào</a:t>
            </a:r>
            <a:r>
              <a:rPr lang="en-US" sz="2400" dirty="0">
                <a:solidFill>
                  <a:schemeClr val="bg1"/>
                </a:solidFill>
              </a:rPr>
              <a:t> </a:t>
            </a:r>
            <a:r>
              <a:rPr lang="en-US" sz="2400" dirty="0" err="1">
                <a:solidFill>
                  <a:schemeClr val="bg1"/>
                </a:solidFill>
              </a:rPr>
              <a:t>khi</a:t>
            </a:r>
            <a:r>
              <a:rPr lang="en-US" sz="2400" dirty="0">
                <a:solidFill>
                  <a:schemeClr val="bg1"/>
                </a:solidFill>
              </a:rPr>
              <a:t> </a:t>
            </a:r>
            <a:r>
              <a:rPr lang="en-US" sz="2400" dirty="0" err="1">
                <a:solidFill>
                  <a:schemeClr val="bg1"/>
                </a:solidFill>
              </a:rPr>
              <a:t>lên</a:t>
            </a:r>
            <a:r>
              <a:rPr lang="en-US" sz="2400" dirty="0">
                <a:solidFill>
                  <a:schemeClr val="bg1"/>
                </a:solidFill>
              </a:rPr>
              <a:t> </a:t>
            </a:r>
            <a:r>
              <a:rPr lang="en-US" sz="2400" dirty="0" err="1">
                <a:solidFill>
                  <a:schemeClr val="bg1"/>
                </a:solidFill>
              </a:rPr>
              <a:t>lớp</a:t>
            </a:r>
            <a:r>
              <a:rPr lang="en-US" sz="2400" dirty="0">
                <a:solidFill>
                  <a:schemeClr val="bg1"/>
                </a:solidFill>
              </a:rPr>
              <a:t> 2?</a:t>
            </a:r>
          </a:p>
        </p:txBody>
      </p:sp>
      <p:sp>
        <p:nvSpPr>
          <p:cNvPr id="9" name="Rectangle 8"/>
          <p:cNvSpPr/>
          <p:nvPr/>
        </p:nvSpPr>
        <p:spPr>
          <a:xfrm>
            <a:off x="552920" y="4044325"/>
            <a:ext cx="8191318" cy="523220"/>
          </a:xfrm>
          <a:prstGeom prst="rect">
            <a:avLst/>
          </a:prstGeom>
        </p:spPr>
        <p:txBody>
          <a:bodyPr wrap="square">
            <a:spAutoFit/>
          </a:bodyPr>
          <a:lstStyle/>
          <a:p>
            <a:r>
              <a:rPr lang="en-US" sz="2800">
                <a:solidFill>
                  <a:srgbClr val="0418AC"/>
                </a:solidFill>
              </a:rPr>
              <a:t>Bạn ấy thấy mình lớn bổng lên.</a:t>
            </a:r>
          </a:p>
        </p:txBody>
      </p:sp>
    </p:spTree>
    <p:extLst>
      <p:ext uri="{BB962C8B-B14F-4D97-AF65-F5344CB8AC3E}">
        <p14:creationId xmlns:p14="http://schemas.microsoft.com/office/powerpoint/2010/main" val="3714304122"/>
      </p:ext>
    </p:extLst>
  </p:cSld>
  <p:clrMapOvr>
    <a:masterClrMapping/>
  </p:clrMapOvr>
  <mc:AlternateContent xmlns:mc="http://schemas.openxmlformats.org/markup-compatibility/2006" xmlns:p14="http://schemas.microsoft.com/office/powerpoint/2010/main">
    <mc:Choice Requires="p14">
      <p:transition p14:dur="100">
        <p:cut/>
        <p:sndAc>
          <p:stSnd>
            <p:snd r:embed="rId2" name="wind.wav"/>
          </p:stSnd>
        </p:sndAc>
      </p:transition>
    </mc:Choice>
    <mc:Fallback xmlns="">
      <p:transition>
        <p:cut/>
        <p:sndAc>
          <p:stSnd>
            <p:snd r:embed="rId9"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30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3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9451"/>
            <a:ext cx="9144000" cy="5132868"/>
            <a:chOff x="0" y="-138500"/>
            <a:chExt cx="9144000" cy="52713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9" name="Rounded Rectangle 8"/>
          <p:cNvSpPr/>
          <p:nvPr/>
        </p:nvSpPr>
        <p:spPr>
          <a:xfrm>
            <a:off x="637755" y="335637"/>
            <a:ext cx="8127525"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30629" y="186497"/>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99012" y="517866"/>
            <a:ext cx="7866268" cy="446276"/>
          </a:xfrm>
          <a:prstGeom prst="rect">
            <a:avLst/>
          </a:prstGeom>
          <a:noFill/>
        </p:spPr>
        <p:txBody>
          <a:bodyPr wrap="square" rtlCol="0">
            <a:spAutoFit/>
          </a:bodyPr>
          <a:lstStyle/>
          <a:p>
            <a:r>
              <a:rPr lang="en-US" sz="2300" b="1" dirty="0" err="1" smtClean="0">
                <a:solidFill>
                  <a:schemeClr val="accent4">
                    <a:lumMod val="60000"/>
                    <a:lumOff val="40000"/>
                  </a:schemeClr>
                </a:solidFill>
              </a:rPr>
              <a:t>Câu</a:t>
            </a:r>
            <a:r>
              <a:rPr lang="en-US" sz="2300" b="1" dirty="0" smtClean="0">
                <a:solidFill>
                  <a:schemeClr val="accent4">
                    <a:lumMod val="60000"/>
                    <a:lumOff val="40000"/>
                  </a:schemeClr>
                </a:solidFill>
              </a:rPr>
              <a:t> 4.</a:t>
            </a:r>
            <a:r>
              <a:rPr lang="en-US" sz="2300" b="1" dirty="0" smtClean="0">
                <a:solidFill>
                  <a:schemeClr val="bg1"/>
                </a:solidFill>
              </a:rPr>
              <a:t>Tìm </a:t>
            </a:r>
            <a:r>
              <a:rPr lang="en-US" sz="2300" b="1" dirty="0" err="1" smtClean="0">
                <a:solidFill>
                  <a:schemeClr val="bg1"/>
                </a:solidFill>
              </a:rPr>
              <a:t>tranh</a:t>
            </a:r>
            <a:r>
              <a:rPr lang="en-US" sz="2300" b="1" dirty="0" smtClean="0">
                <a:solidFill>
                  <a:schemeClr val="bg1"/>
                </a:solidFill>
              </a:rPr>
              <a:t> </a:t>
            </a:r>
            <a:r>
              <a:rPr lang="en-US" sz="2300" b="1" dirty="0" err="1" smtClean="0">
                <a:solidFill>
                  <a:schemeClr val="bg1"/>
                </a:solidFill>
              </a:rPr>
              <a:t>thích</a:t>
            </a:r>
            <a:r>
              <a:rPr lang="en-US" sz="2300" b="1" dirty="0" smtClean="0">
                <a:solidFill>
                  <a:schemeClr val="bg1"/>
                </a:solidFill>
              </a:rPr>
              <a:t> </a:t>
            </a:r>
            <a:r>
              <a:rPr lang="en-US" sz="2300" b="1" dirty="0" err="1" smtClean="0">
                <a:solidFill>
                  <a:schemeClr val="bg1"/>
                </a:solidFill>
              </a:rPr>
              <a:t>hợp</a:t>
            </a:r>
            <a:r>
              <a:rPr lang="en-US" sz="2300" b="1" dirty="0" smtClean="0">
                <a:solidFill>
                  <a:schemeClr val="bg1"/>
                </a:solidFill>
              </a:rPr>
              <a:t> </a:t>
            </a:r>
            <a:r>
              <a:rPr lang="en-US" sz="2300" b="1" dirty="0" err="1" smtClean="0">
                <a:solidFill>
                  <a:schemeClr val="bg1"/>
                </a:solidFill>
              </a:rPr>
              <a:t>với</a:t>
            </a:r>
            <a:r>
              <a:rPr lang="en-US" sz="2300" b="1" dirty="0" smtClean="0">
                <a:solidFill>
                  <a:schemeClr val="bg1"/>
                </a:solidFill>
              </a:rPr>
              <a:t> </a:t>
            </a:r>
            <a:r>
              <a:rPr lang="en-US" sz="2300" b="1" dirty="0" err="1" smtClean="0">
                <a:solidFill>
                  <a:schemeClr val="bg1"/>
                </a:solidFill>
              </a:rPr>
              <a:t>mỗi</a:t>
            </a:r>
            <a:r>
              <a:rPr lang="en-US" sz="2300" b="1" dirty="0" smtClean="0">
                <a:solidFill>
                  <a:schemeClr val="bg1"/>
                </a:solidFill>
              </a:rPr>
              <a:t> </a:t>
            </a:r>
            <a:r>
              <a:rPr lang="en-US" sz="2300" b="1" dirty="0" err="1" smtClean="0">
                <a:solidFill>
                  <a:schemeClr val="bg1"/>
                </a:solidFill>
              </a:rPr>
              <a:t>đoạn</a:t>
            </a:r>
            <a:r>
              <a:rPr lang="en-US" sz="2300" b="1" dirty="0" smtClean="0">
                <a:solidFill>
                  <a:schemeClr val="bg1"/>
                </a:solidFill>
              </a:rPr>
              <a:t> </a:t>
            </a:r>
            <a:r>
              <a:rPr lang="en-US" sz="2300" b="1" dirty="0" err="1" smtClean="0">
                <a:solidFill>
                  <a:schemeClr val="bg1"/>
                </a:solidFill>
              </a:rPr>
              <a:t>trong</a:t>
            </a:r>
            <a:r>
              <a:rPr lang="en-US" sz="2300" b="1" dirty="0" smtClean="0">
                <a:solidFill>
                  <a:schemeClr val="bg1"/>
                </a:solidFill>
              </a:rPr>
              <a:t> </a:t>
            </a:r>
            <a:r>
              <a:rPr lang="en-US" sz="2300" b="1" dirty="0" err="1" smtClean="0">
                <a:solidFill>
                  <a:schemeClr val="bg1"/>
                </a:solidFill>
              </a:rPr>
              <a:t>bài</a:t>
            </a:r>
            <a:r>
              <a:rPr lang="en-US" sz="2300" b="1" dirty="0" smtClean="0">
                <a:solidFill>
                  <a:schemeClr val="bg1"/>
                </a:solidFill>
              </a:rPr>
              <a:t> </a:t>
            </a:r>
            <a:r>
              <a:rPr lang="en-US" sz="2300" b="1" dirty="0" err="1" smtClean="0">
                <a:solidFill>
                  <a:schemeClr val="bg1"/>
                </a:solidFill>
              </a:rPr>
              <a:t>đọc</a:t>
            </a:r>
            <a:r>
              <a:rPr lang="en-US" sz="2300" b="1" dirty="0" smtClean="0">
                <a:solidFill>
                  <a:schemeClr val="bg1"/>
                </a:solidFill>
              </a:rPr>
              <a:t>.</a:t>
            </a:r>
            <a:endParaRPr lang="en-US" sz="2300" dirty="0">
              <a:solidFill>
                <a:schemeClr val="bg1"/>
              </a:solidFill>
            </a:endParaRPr>
          </a:p>
        </p:txBody>
      </p:sp>
      <p:pic>
        <p:nvPicPr>
          <p:cNvPr id="3075"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r="67315"/>
          <a:stretch/>
        </p:blipFill>
        <p:spPr bwMode="auto">
          <a:xfrm>
            <a:off x="555349" y="1290479"/>
            <a:ext cx="2710365" cy="344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33658" r="33658"/>
          <a:stretch/>
        </p:blipFill>
        <p:spPr bwMode="auto">
          <a:xfrm>
            <a:off x="3265714" y="1310901"/>
            <a:ext cx="2710365" cy="344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66342" t="2531" r="973" b="-2531"/>
          <a:stretch/>
        </p:blipFill>
        <p:spPr bwMode="auto">
          <a:xfrm>
            <a:off x="5976079" y="1381237"/>
            <a:ext cx="2710365" cy="344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04623" y="4663307"/>
            <a:ext cx="1011815" cy="400110"/>
          </a:xfrm>
          <a:prstGeom prst="rect">
            <a:avLst/>
          </a:prstGeom>
          <a:noFill/>
        </p:spPr>
        <p:txBody>
          <a:bodyPr wrap="none" rtlCol="0">
            <a:spAutoFit/>
          </a:bodyPr>
          <a:lstStyle/>
          <a:p>
            <a:r>
              <a:rPr lang="en-US" sz="2000" smtClean="0"/>
              <a:t>Đoạn 3</a:t>
            </a:r>
            <a:endParaRPr lang="en-US" sz="2000"/>
          </a:p>
        </p:txBody>
      </p:sp>
      <p:sp>
        <p:nvSpPr>
          <p:cNvPr id="16" name="TextBox 15"/>
          <p:cNvSpPr txBox="1"/>
          <p:nvPr/>
        </p:nvSpPr>
        <p:spPr>
          <a:xfrm>
            <a:off x="4114988" y="4653178"/>
            <a:ext cx="1011815" cy="400110"/>
          </a:xfrm>
          <a:prstGeom prst="rect">
            <a:avLst/>
          </a:prstGeom>
          <a:noFill/>
        </p:spPr>
        <p:txBody>
          <a:bodyPr wrap="none" rtlCol="0">
            <a:spAutoFit/>
          </a:bodyPr>
          <a:lstStyle/>
          <a:p>
            <a:r>
              <a:rPr lang="en-US" sz="2000" smtClean="0"/>
              <a:t>Đoạn 2</a:t>
            </a:r>
            <a:endParaRPr lang="en-US" sz="2000"/>
          </a:p>
        </p:txBody>
      </p:sp>
      <p:sp>
        <p:nvSpPr>
          <p:cNvPr id="17" name="TextBox 16"/>
          <p:cNvSpPr txBox="1"/>
          <p:nvPr/>
        </p:nvSpPr>
        <p:spPr>
          <a:xfrm>
            <a:off x="7008913" y="4653178"/>
            <a:ext cx="1011815" cy="400110"/>
          </a:xfrm>
          <a:prstGeom prst="rect">
            <a:avLst/>
          </a:prstGeom>
          <a:noFill/>
        </p:spPr>
        <p:txBody>
          <a:bodyPr wrap="none" rtlCol="0">
            <a:spAutoFit/>
          </a:bodyPr>
          <a:lstStyle/>
          <a:p>
            <a:r>
              <a:rPr lang="en-US" sz="2000" smtClean="0"/>
              <a:t>Đoạn 1</a:t>
            </a:r>
            <a:endParaRPr lang="en-US" sz="2000"/>
          </a:p>
        </p:txBody>
      </p:sp>
    </p:spTree>
    <p:extLst>
      <p:ext uri="{BB962C8B-B14F-4D97-AF65-F5344CB8AC3E}">
        <p14:creationId xmlns:p14="http://schemas.microsoft.com/office/powerpoint/2010/main" val="196048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30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3000"/>
                                        <p:tgtEl>
                                          <p:spTgt spid="11"/>
                                        </p:tgtEl>
                                      </p:cBhvr>
                                    </p:animEffect>
                                  </p:childTnLst>
                                </p:cTn>
                              </p:par>
                              <p:par>
                                <p:cTn id="14" presetID="22" presetClass="entr" presetSubtype="8" fill="hold" nodeType="with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wipe(left)">
                                      <p:cBhvr>
                                        <p:cTn id="16" dur="3000"/>
                                        <p:tgtEl>
                                          <p:spTgt spid="3075"/>
                                        </p:tgtEl>
                                      </p:cBhvr>
                                    </p:animEffect>
                                  </p:childTnLst>
                                </p:cTn>
                              </p:par>
                              <p:par>
                                <p:cTn id="17" presetID="2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3000"/>
                                        <p:tgtEl>
                                          <p:spTgt spid="13"/>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3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0-#ppt_w/2"/>
                                          </p:val>
                                        </p:tav>
                                        <p:tav tm="100000">
                                          <p:val>
                                            <p:strVal val="#ppt_x"/>
                                          </p:val>
                                        </p:tav>
                                      </p:tavLst>
                                    </p:anim>
                                    <p:anim calcmode="lin" valueType="num">
                                      <p:cBhvr additive="base">
                                        <p:cTn id="3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623944" y="968186"/>
            <a:ext cx="8304903" cy="2616101"/>
          </a:xfrm>
          <a:prstGeom prst="rect">
            <a:avLst/>
          </a:prstGeom>
          <a:noFill/>
        </p:spPr>
        <p:txBody>
          <a:bodyPr wrap="square" rtlCol="0">
            <a:spAutoFit/>
          </a:bodyPr>
          <a:lstStyle/>
          <a:p>
            <a:r>
              <a:rPr lang="en-US" sz="2000" b="1" dirty="0"/>
              <a:t>C. </a:t>
            </a:r>
            <a:r>
              <a:rPr lang="vi-VN" sz="2000" b="1" dirty="0"/>
              <a:t>Hoạt động</a:t>
            </a:r>
            <a:r>
              <a:rPr lang="en-US" sz="2000" b="1" dirty="0"/>
              <a:t> </a:t>
            </a:r>
            <a:r>
              <a:rPr lang="en-US" sz="2000" b="1" dirty="0" err="1"/>
              <a:t>Luyện</a:t>
            </a:r>
            <a:r>
              <a:rPr lang="en-US" sz="2000" b="1" dirty="0"/>
              <a:t> </a:t>
            </a:r>
            <a:r>
              <a:rPr lang="en-US" sz="2000" b="1" dirty="0" err="1"/>
              <a:t>tập</a:t>
            </a:r>
            <a:r>
              <a:rPr lang="en-US" sz="2000" b="1" dirty="0"/>
              <a:t>, </a:t>
            </a:r>
            <a:r>
              <a:rPr lang="en-US" sz="2000" b="1" dirty="0" err="1"/>
              <a:t>thực</a:t>
            </a:r>
            <a:r>
              <a:rPr lang="en-US" sz="2000" b="1" dirty="0"/>
              <a:t> </a:t>
            </a:r>
            <a:r>
              <a:rPr lang="en-US" sz="2000" b="1" dirty="0" err="1"/>
              <a:t>hành</a:t>
            </a:r>
            <a:r>
              <a:rPr lang="en-US" sz="2000" b="1" dirty="0"/>
              <a:t>: </a:t>
            </a:r>
            <a:r>
              <a:rPr lang="vi-VN" sz="2000" b="1" dirty="0"/>
              <a:t>Luyện đọc lại</a:t>
            </a:r>
            <a:r>
              <a:rPr lang="en-US" sz="2000" b="1" dirty="0"/>
              <a:t> (5-7’)</a:t>
            </a:r>
            <a:endParaRPr lang="en-US" sz="2000" dirty="0"/>
          </a:p>
          <a:p>
            <a:r>
              <a:rPr lang="vi-VN" sz="1800" b="1" i="1" dirty="0"/>
              <a:t>a) Mục tiêu: </a:t>
            </a:r>
            <a:endParaRPr lang="en-US" sz="1800" dirty="0"/>
          </a:p>
          <a:p>
            <a:r>
              <a:rPr lang="vi-VN" sz="1800" dirty="0"/>
              <a:t>- Đọc bài đúng, trôi chảy, có ngữ điệu. </a:t>
            </a:r>
            <a:endParaRPr lang="en-US" sz="1800" dirty="0"/>
          </a:p>
          <a:p>
            <a:r>
              <a:rPr lang="en-US" sz="1800" b="1" i="1" dirty="0"/>
              <a:t>b) </a:t>
            </a:r>
            <a:r>
              <a:rPr lang="en-US" sz="1800" b="1" i="1" dirty="0" err="1"/>
              <a:t>Cách</a:t>
            </a:r>
            <a:r>
              <a:rPr lang="en-US" sz="1800" b="1" i="1" dirty="0"/>
              <a:t> </a:t>
            </a:r>
            <a:r>
              <a:rPr lang="en-US" sz="1800" b="1" i="1" dirty="0" err="1"/>
              <a:t>tiến</a:t>
            </a:r>
            <a:r>
              <a:rPr lang="en-US" sz="1800" b="1" i="1" dirty="0"/>
              <a:t> </a:t>
            </a:r>
            <a:r>
              <a:rPr lang="en-US" sz="1800" b="1" i="1" dirty="0" err="1"/>
              <a:t>hành</a:t>
            </a:r>
            <a:r>
              <a:rPr lang="en-US" sz="1800" b="1" i="1" dirty="0"/>
              <a:t>: </a:t>
            </a:r>
            <a:endParaRPr lang="en-US" sz="1800" b="1" i="1" dirty="0" smtClean="0"/>
          </a:p>
          <a:p>
            <a:r>
              <a:rPr lang="vi-VN" sz="1800" dirty="0"/>
              <a:t>- GV  đọc diễn cảm cả bài</a:t>
            </a:r>
            <a:endParaRPr lang="en-US" sz="1800" dirty="0"/>
          </a:p>
          <a:p>
            <a:r>
              <a:rPr lang="en-US" sz="1800" dirty="0"/>
              <a:t>+ </a:t>
            </a:r>
            <a:r>
              <a:rPr lang="en-US" sz="1800" dirty="0" err="1"/>
              <a:t>Em</a:t>
            </a:r>
            <a:r>
              <a:rPr lang="en-US" sz="1800" dirty="0"/>
              <a:t> </a:t>
            </a:r>
            <a:r>
              <a:rPr lang="en-US" sz="1800" dirty="0" err="1"/>
              <a:t>thích</a:t>
            </a:r>
            <a:r>
              <a:rPr lang="en-US" sz="1800" dirty="0"/>
              <a:t> </a:t>
            </a:r>
            <a:r>
              <a:rPr lang="en-US" sz="1800" dirty="0" err="1"/>
              <a:t>đoạn</a:t>
            </a:r>
            <a:r>
              <a:rPr lang="en-US" sz="1800" dirty="0"/>
              <a:t> </a:t>
            </a:r>
            <a:r>
              <a:rPr lang="en-US" sz="1800" dirty="0" err="1"/>
              <a:t>nào</a:t>
            </a:r>
            <a:r>
              <a:rPr lang="en-US" sz="1800" dirty="0"/>
              <a:t> </a:t>
            </a:r>
            <a:r>
              <a:rPr lang="en-US" sz="1800" dirty="0" err="1"/>
              <a:t>nhất</a:t>
            </a:r>
            <a:r>
              <a:rPr lang="en-US" sz="1800" dirty="0"/>
              <a:t>?</a:t>
            </a:r>
          </a:p>
          <a:p>
            <a:r>
              <a:rPr lang="en-US" sz="1800" dirty="0"/>
              <a:t>-</a:t>
            </a:r>
            <a:r>
              <a:rPr lang="en-US" sz="1800" dirty="0" err="1"/>
              <a:t>Tại</a:t>
            </a:r>
            <a:r>
              <a:rPr lang="en-US" sz="1800" dirty="0"/>
              <a:t> </a:t>
            </a:r>
            <a:r>
              <a:rPr lang="en-US" sz="1800" dirty="0" err="1"/>
              <a:t>sao</a:t>
            </a:r>
            <a:r>
              <a:rPr lang="en-US" sz="1800" dirty="0"/>
              <a:t> </a:t>
            </a:r>
            <a:r>
              <a:rPr lang="en-US" sz="1800" dirty="0" err="1"/>
              <a:t>em</a:t>
            </a:r>
            <a:r>
              <a:rPr lang="en-US" sz="1800" dirty="0"/>
              <a:t> </a:t>
            </a:r>
            <a:r>
              <a:rPr lang="en-US" sz="1800" dirty="0" err="1"/>
              <a:t>thích</a:t>
            </a:r>
            <a:r>
              <a:rPr lang="en-US" sz="1800" dirty="0"/>
              <a:t> </a:t>
            </a:r>
            <a:r>
              <a:rPr lang="en-US" sz="1800" dirty="0" err="1"/>
              <a:t>đoạn</a:t>
            </a:r>
            <a:r>
              <a:rPr lang="en-US" sz="1800" dirty="0"/>
              <a:t> </a:t>
            </a:r>
            <a:r>
              <a:rPr lang="en-US" sz="1800" dirty="0" err="1"/>
              <a:t>đó</a:t>
            </a:r>
            <a:r>
              <a:rPr lang="en-US" sz="1800" dirty="0"/>
              <a:t>?</a:t>
            </a:r>
          </a:p>
          <a:p>
            <a:r>
              <a:rPr lang="vi-VN" sz="1800" dirty="0"/>
              <a:t>- GV lắng nghe và sửa chữa choHS (nếu có).</a:t>
            </a:r>
            <a:endParaRPr lang="en-US" sz="1800" dirty="0"/>
          </a:p>
          <a:p>
            <a:endParaRPr lang="en-US" sz="1800" dirty="0"/>
          </a:p>
        </p:txBody>
      </p:sp>
    </p:spTree>
    <p:extLst>
      <p:ext uri="{BB962C8B-B14F-4D97-AF65-F5344CB8AC3E}">
        <p14:creationId xmlns:p14="http://schemas.microsoft.com/office/powerpoint/2010/main" val="23399359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663813" y="3005849"/>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276190" y="336750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002472" y="1333948"/>
            <a:ext cx="7207623" cy="1538883"/>
          </a:xfrm>
          <a:prstGeom prst="rect">
            <a:avLst/>
          </a:prstGeom>
          <a:noFill/>
        </p:spPr>
        <p:txBody>
          <a:bodyPr wrap="square" rtlCol="0">
            <a:spAutoFit/>
          </a:bodyPr>
          <a:lstStyle/>
          <a:p>
            <a:r>
              <a:rPr lang="en-US" sz="2000" b="1" dirty="0">
                <a:solidFill>
                  <a:schemeClr val="accent4">
                    <a:lumMod val="60000"/>
                    <a:lumOff val="40000"/>
                  </a:schemeClr>
                </a:solidFill>
              </a:rPr>
              <a:t>D. </a:t>
            </a:r>
            <a:r>
              <a:rPr lang="vi-VN" sz="2000" b="1" dirty="0">
                <a:solidFill>
                  <a:schemeClr val="accent4">
                    <a:lumMod val="60000"/>
                    <a:lumOff val="40000"/>
                  </a:schemeClr>
                </a:solidFill>
              </a:rPr>
              <a:t>Hoạt động</a:t>
            </a:r>
            <a:r>
              <a:rPr lang="en-US" sz="2000" b="1" dirty="0">
                <a:solidFill>
                  <a:schemeClr val="accent4">
                    <a:lumMod val="60000"/>
                    <a:lumOff val="40000"/>
                  </a:schemeClr>
                </a:solidFill>
              </a:rPr>
              <a:t> </a:t>
            </a:r>
            <a:r>
              <a:rPr lang="en-US" sz="2000" b="1" dirty="0" err="1" smtClean="0">
                <a:solidFill>
                  <a:schemeClr val="accent4">
                    <a:lumMod val="60000"/>
                    <a:lumOff val="40000"/>
                  </a:schemeClr>
                </a:solidFill>
              </a:rPr>
              <a:t>vận</a:t>
            </a:r>
            <a:r>
              <a:rPr lang="en-US" sz="2000" b="1" dirty="0" smtClean="0">
                <a:solidFill>
                  <a:schemeClr val="accent4">
                    <a:lumMod val="60000"/>
                    <a:lumOff val="40000"/>
                  </a:schemeClr>
                </a:solidFill>
              </a:rPr>
              <a:t> </a:t>
            </a:r>
            <a:r>
              <a:rPr lang="en-US" sz="2000" b="1" dirty="0" err="1">
                <a:solidFill>
                  <a:schemeClr val="accent4">
                    <a:lumMod val="60000"/>
                    <a:lumOff val="40000"/>
                  </a:schemeClr>
                </a:solidFill>
              </a:rPr>
              <a:t>dụng</a:t>
            </a:r>
            <a:r>
              <a:rPr lang="en-US" sz="2000" b="1" dirty="0">
                <a:solidFill>
                  <a:schemeClr val="accent4">
                    <a:lumMod val="60000"/>
                    <a:lumOff val="40000"/>
                  </a:schemeClr>
                </a:solidFill>
              </a:rPr>
              <a:t>: </a:t>
            </a:r>
            <a:r>
              <a:rPr lang="vi-VN" sz="2000" b="1" dirty="0">
                <a:solidFill>
                  <a:schemeClr val="accent4">
                    <a:lumMod val="60000"/>
                    <a:lumOff val="40000"/>
                  </a:schemeClr>
                </a:solidFill>
              </a:rPr>
              <a:t>Luyện tập theo văn bản đọc</a:t>
            </a:r>
            <a:r>
              <a:rPr lang="en-US" sz="2000" b="1" dirty="0">
                <a:solidFill>
                  <a:schemeClr val="accent4">
                    <a:lumMod val="60000"/>
                    <a:lumOff val="40000"/>
                  </a:schemeClr>
                </a:solidFill>
              </a:rPr>
              <a:t> (7-8’)</a:t>
            </a:r>
            <a:endParaRPr lang="en-US" sz="2000" dirty="0">
              <a:solidFill>
                <a:schemeClr val="accent4">
                  <a:lumMod val="60000"/>
                  <a:lumOff val="40000"/>
                </a:schemeClr>
              </a:solidFill>
            </a:endParaRPr>
          </a:p>
          <a:p>
            <a:r>
              <a:rPr lang="vi-VN" sz="2000" b="1" i="1" dirty="0">
                <a:solidFill>
                  <a:schemeClr val="accent4">
                    <a:lumMod val="60000"/>
                    <a:lumOff val="40000"/>
                  </a:schemeClr>
                </a:solidFill>
              </a:rPr>
              <a:t>a) Mục tiêu</a:t>
            </a:r>
            <a:r>
              <a:rPr lang="en-US" sz="2000" b="1" i="1" dirty="0">
                <a:solidFill>
                  <a:schemeClr val="accent4">
                    <a:lumMod val="60000"/>
                    <a:lumOff val="40000"/>
                  </a:schemeClr>
                </a:solidFill>
              </a:rPr>
              <a:t>:</a:t>
            </a:r>
            <a:endParaRPr lang="en-US" sz="2000" dirty="0">
              <a:solidFill>
                <a:schemeClr val="accent4">
                  <a:lumMod val="60000"/>
                  <a:lumOff val="40000"/>
                </a:schemeClr>
              </a:solidFill>
            </a:endParaRPr>
          </a:p>
          <a:p>
            <a:r>
              <a:rPr lang="vi-VN" sz="2000" dirty="0">
                <a:solidFill>
                  <a:schemeClr val="accent4">
                    <a:lumMod val="60000"/>
                    <a:lumOff val="40000"/>
                  </a:schemeClr>
                </a:solidFill>
              </a:rPr>
              <a:t>- HS thực hành luyện tập thực hành theo nội dung văn bản. </a:t>
            </a:r>
            <a:endParaRPr lang="en-US" sz="2000" dirty="0">
              <a:solidFill>
                <a:schemeClr val="accent4">
                  <a:lumMod val="60000"/>
                  <a:lumOff val="40000"/>
                </a:schemeClr>
              </a:solidFill>
            </a:endParaRPr>
          </a:p>
          <a:p>
            <a:r>
              <a:rPr lang="en-US" sz="2000" b="1" i="1" dirty="0">
                <a:solidFill>
                  <a:schemeClr val="accent4">
                    <a:lumMod val="60000"/>
                    <a:lumOff val="40000"/>
                  </a:schemeClr>
                </a:solidFill>
              </a:rPr>
              <a:t>b) </a:t>
            </a:r>
            <a:r>
              <a:rPr lang="en-US" sz="2000" b="1" i="1" dirty="0" err="1">
                <a:solidFill>
                  <a:schemeClr val="accent4">
                    <a:lumMod val="60000"/>
                    <a:lumOff val="40000"/>
                  </a:schemeClr>
                </a:solidFill>
              </a:rPr>
              <a:t>Cách</a:t>
            </a:r>
            <a:r>
              <a:rPr lang="en-US" sz="2000" b="1" i="1" dirty="0">
                <a:solidFill>
                  <a:schemeClr val="accent4">
                    <a:lumMod val="60000"/>
                    <a:lumOff val="40000"/>
                  </a:schemeClr>
                </a:solidFill>
              </a:rPr>
              <a:t> </a:t>
            </a:r>
            <a:r>
              <a:rPr lang="en-US" sz="2000" b="1" i="1" dirty="0" err="1">
                <a:solidFill>
                  <a:schemeClr val="accent4">
                    <a:lumMod val="60000"/>
                    <a:lumOff val="40000"/>
                  </a:schemeClr>
                </a:solidFill>
              </a:rPr>
              <a:t>tiến</a:t>
            </a:r>
            <a:r>
              <a:rPr lang="en-US" sz="2000" b="1" i="1" dirty="0">
                <a:solidFill>
                  <a:schemeClr val="accent4">
                    <a:lumMod val="60000"/>
                    <a:lumOff val="40000"/>
                  </a:schemeClr>
                </a:solidFill>
              </a:rPr>
              <a:t> </a:t>
            </a:r>
            <a:r>
              <a:rPr lang="en-US" sz="2000" b="1" i="1" dirty="0" err="1">
                <a:solidFill>
                  <a:schemeClr val="accent4">
                    <a:lumMod val="60000"/>
                    <a:lumOff val="40000"/>
                  </a:schemeClr>
                </a:solidFill>
              </a:rPr>
              <a:t>hành</a:t>
            </a:r>
            <a:r>
              <a:rPr lang="en-US" sz="2000" b="1" i="1" dirty="0">
                <a:solidFill>
                  <a:schemeClr val="accent4">
                    <a:lumMod val="60000"/>
                    <a:lumOff val="40000"/>
                  </a:schemeClr>
                </a:solidFill>
              </a:rPr>
              <a:t>: </a:t>
            </a:r>
            <a:endParaRPr lang="en-US" sz="2000" b="1" i="1" dirty="0" smtClean="0">
              <a:solidFill>
                <a:schemeClr val="accent4">
                  <a:lumMod val="60000"/>
                  <a:lumOff val="40000"/>
                </a:schemeClr>
              </a:solidFill>
            </a:endParaRPr>
          </a:p>
          <a:p>
            <a:endParaRPr lang="en-US" dirty="0"/>
          </a:p>
        </p:txBody>
      </p:sp>
    </p:spTree>
    <p:extLst>
      <p:ext uri="{BB962C8B-B14F-4D97-AF65-F5344CB8AC3E}">
        <p14:creationId xmlns:p14="http://schemas.microsoft.com/office/powerpoint/2010/main" val="348324369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2000"/>
                                        <p:tgtEl>
                                          <p:spTgt spid="17"/>
                                        </p:tgtEl>
                                      </p:cBhvr>
                                    </p:animEffect>
                                  </p:childTnLst>
                                </p:cTn>
                              </p:par>
                              <p:par>
                                <p:cTn id="8" presetID="6" presetClass="entr" presetSubtype="3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out)">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602426" y="301213"/>
            <a:ext cx="7767021" cy="4524315"/>
          </a:xfrm>
          <a:prstGeom prst="rect">
            <a:avLst/>
          </a:prstGeom>
          <a:noFill/>
        </p:spPr>
        <p:txBody>
          <a:bodyPr wrap="square" rtlCol="0">
            <a:spAutoFit/>
          </a:bodyPr>
          <a:lstStyle/>
          <a:p>
            <a:r>
              <a:rPr lang="vi-VN" sz="2000" b="1" dirty="0">
                <a:solidFill>
                  <a:schemeClr val="accent2"/>
                </a:solidFill>
              </a:rPr>
              <a:t>I. MỤC TIÊU</a:t>
            </a:r>
            <a:endParaRPr lang="en-US" sz="2000" dirty="0">
              <a:solidFill>
                <a:schemeClr val="accent2"/>
              </a:solidFill>
            </a:endParaRPr>
          </a:p>
          <a:p>
            <a:r>
              <a:rPr lang="vi-VN" sz="1800" b="1" dirty="0"/>
              <a:t>*Kiến thức, kĩ năng:</a:t>
            </a:r>
            <a:endParaRPr lang="en-US" sz="1800" dirty="0"/>
          </a:p>
          <a:p>
            <a:r>
              <a:rPr lang="vi-VN" sz="1800" dirty="0"/>
              <a:t>- Đọc đúng các tiếng trong bài. Bước đầu biết đọc đúng lời kể chuyện và lời nói trực tiếp của nhân vật.</a:t>
            </a:r>
            <a:endParaRPr lang="en-US" sz="1800" dirty="0"/>
          </a:p>
          <a:p>
            <a:r>
              <a:rPr lang="vi-VN" sz="1800" dirty="0"/>
              <a:t>- Hiểu nội dung bài: cảm xúc háo hức, vui vẻ của </a:t>
            </a:r>
            <a:r>
              <a:rPr lang="en-US" sz="1800" dirty="0" smtClean="0"/>
              <a:t>c</a:t>
            </a:r>
            <a:r>
              <a:rPr lang="vi-VN" sz="1800" dirty="0" smtClean="0"/>
              <a:t>ác</a:t>
            </a:r>
            <a:r>
              <a:rPr lang="en-US" sz="1800" dirty="0" smtClean="0"/>
              <a:t> </a:t>
            </a:r>
            <a:r>
              <a:rPr lang="vi-VN" sz="1800" dirty="0" smtClean="0"/>
              <a:t>bạn </a:t>
            </a:r>
            <a:r>
              <a:rPr lang="vi-VN" sz="1800" dirty="0"/>
              <a:t>học sinh trong ngày khai giảng lớp 2.</a:t>
            </a:r>
            <a:endParaRPr lang="en-US" sz="1800" dirty="0"/>
          </a:p>
          <a:p>
            <a:r>
              <a:rPr lang="vi-VN" sz="1800" b="1" dirty="0"/>
              <a:t>*Phát triển năng lực và phẩm chất:</a:t>
            </a:r>
            <a:endParaRPr lang="en-US" sz="1800" dirty="0"/>
          </a:p>
          <a:p>
            <a:r>
              <a:rPr lang="vi-VN" sz="1800" dirty="0"/>
              <a:t>- Giúp hình thành và phát triển năng lực văn học: nhận biết các nhân vật, diễn biến các sự vật trong chuyện.</a:t>
            </a:r>
            <a:endParaRPr lang="en-US" sz="1800" dirty="0"/>
          </a:p>
          <a:p>
            <a:r>
              <a:rPr lang="vi-VN" sz="1800" dirty="0"/>
              <a:t>- Có tình cảm quý mến bạn bè, niềm vui khi đến trường; rèn kĩ năng hợp tác làm việc nhóm.</a:t>
            </a:r>
            <a:endParaRPr lang="en-US" sz="1800" dirty="0"/>
          </a:p>
          <a:p>
            <a:r>
              <a:rPr lang="vi-VN" sz="2000" b="1" dirty="0">
                <a:solidFill>
                  <a:schemeClr val="accent2"/>
                </a:solidFill>
              </a:rPr>
              <a:t>II. ĐỒ DÙNG DẠY HỌC:</a:t>
            </a:r>
            <a:endParaRPr lang="en-US" sz="2000" dirty="0">
              <a:solidFill>
                <a:schemeClr val="accent2"/>
              </a:solidFill>
            </a:endParaRPr>
          </a:p>
          <a:p>
            <a:r>
              <a:rPr lang="vi-VN" sz="1800" dirty="0"/>
              <a:t>- GV: Máy tính, tivi để chiếu hình ảnh của bài học.</a:t>
            </a:r>
            <a:endParaRPr lang="en-US" sz="1800" dirty="0"/>
          </a:p>
          <a:p>
            <a:r>
              <a:rPr lang="vi-VN" sz="1800" dirty="0"/>
              <a:t>- HS: Vở BTTV.</a:t>
            </a:r>
            <a:endParaRPr lang="en-US" sz="1800" dirty="0"/>
          </a:p>
          <a:p>
            <a:r>
              <a:rPr lang="en-US" sz="1800" b="1" dirty="0"/>
              <a:t> </a:t>
            </a:r>
            <a:endParaRPr lang="en-US" sz="1800" dirty="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263" y="3387984"/>
            <a:ext cx="2280398" cy="1848971"/>
          </a:xfrm>
          <a:prstGeom prst="rect">
            <a:avLst/>
          </a:prstGeom>
        </p:spPr>
      </p:pic>
    </p:spTree>
    <p:extLst>
      <p:ext uri="{BB962C8B-B14F-4D97-AF65-F5344CB8AC3E}">
        <p14:creationId xmlns:p14="http://schemas.microsoft.com/office/powerpoint/2010/main" val="280643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1000"/>
                                        <p:tgtEl>
                                          <p:spTgt spid="2">
                                            <p:txEl>
                                              <p:pRg st="8" end="8"/>
                                            </p:txEl>
                                          </p:spTgt>
                                        </p:tgtEl>
                                      </p:cBhvr>
                                    </p:animEffect>
                                    <p:anim calcmode="lin" valueType="num">
                                      <p:cBhvr>
                                        <p:cTn id="4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1000"/>
                                        <p:tgtEl>
                                          <p:spTgt spid="2">
                                            <p:txEl>
                                              <p:pRg st="9" end="9"/>
                                            </p:txEl>
                                          </p:spTgt>
                                        </p:tgtEl>
                                      </p:cBhvr>
                                    </p:animEffect>
                                    <p:anim calcmode="lin" valueType="num">
                                      <p:cBhvr>
                                        <p:cTn id="5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9451"/>
            <a:ext cx="9144000" cy="5132868"/>
            <a:chOff x="0" y="-138500"/>
            <a:chExt cx="9144000" cy="52713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9" name="Rectangle 8"/>
          <p:cNvSpPr/>
          <p:nvPr/>
        </p:nvSpPr>
        <p:spPr>
          <a:xfrm>
            <a:off x="0" y="183613"/>
            <a:ext cx="8802569" cy="4750128"/>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10991" y="331227"/>
            <a:ext cx="8127525" cy="88812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72248" y="326579"/>
            <a:ext cx="7866268" cy="954107"/>
          </a:xfrm>
          <a:prstGeom prst="rect">
            <a:avLst/>
          </a:prstGeom>
          <a:noFill/>
        </p:spPr>
        <p:txBody>
          <a:bodyPr wrap="square" rtlCol="0">
            <a:spAutoFit/>
          </a:bodyPr>
          <a:lstStyle/>
          <a:p>
            <a:r>
              <a:rPr lang="en-US" sz="2800" dirty="0" smtClean="0">
                <a:solidFill>
                  <a:srgbClr val="FF0000"/>
                </a:solidFill>
              </a:rPr>
              <a:t>1.</a:t>
            </a:r>
            <a:r>
              <a:rPr lang="en-US" sz="2800" dirty="0" smtClean="0">
                <a:solidFill>
                  <a:schemeClr val="bg1"/>
                </a:solidFill>
              </a:rPr>
              <a:t> </a:t>
            </a:r>
            <a:r>
              <a:rPr lang="en-US" sz="2800" dirty="0" err="1">
                <a:solidFill>
                  <a:schemeClr val="bg1"/>
                </a:solidFill>
              </a:rPr>
              <a:t>Từ</a:t>
            </a:r>
            <a:r>
              <a:rPr lang="en-US" sz="2800" dirty="0">
                <a:solidFill>
                  <a:schemeClr val="bg1"/>
                </a:solidFill>
              </a:rPr>
              <a:t> </a:t>
            </a:r>
            <a:r>
              <a:rPr lang="en-US" sz="2800" dirty="0" err="1">
                <a:solidFill>
                  <a:schemeClr val="bg1"/>
                </a:solidFill>
              </a:rPr>
              <a:t>nào</a:t>
            </a:r>
            <a:r>
              <a:rPr lang="en-US" sz="2800" dirty="0">
                <a:solidFill>
                  <a:schemeClr val="bg1"/>
                </a:solidFill>
              </a:rPr>
              <a:t> </a:t>
            </a:r>
            <a:r>
              <a:rPr lang="en-US" sz="2800" dirty="0" err="1">
                <a:solidFill>
                  <a:schemeClr val="bg1"/>
                </a:solidFill>
              </a:rPr>
              <a:t>dưới</a:t>
            </a:r>
            <a:r>
              <a:rPr lang="en-US" sz="2800" dirty="0">
                <a:solidFill>
                  <a:schemeClr val="bg1"/>
                </a:solidFill>
              </a:rPr>
              <a:t> </a:t>
            </a:r>
            <a:r>
              <a:rPr lang="en-US" sz="2800" dirty="0" err="1">
                <a:solidFill>
                  <a:schemeClr val="bg1"/>
                </a:solidFill>
              </a:rPr>
              <a:t>đây</a:t>
            </a:r>
            <a:r>
              <a:rPr lang="en-US" sz="2800" dirty="0">
                <a:solidFill>
                  <a:schemeClr val="bg1"/>
                </a:solidFill>
              </a:rPr>
              <a:t> </a:t>
            </a:r>
            <a:r>
              <a:rPr lang="en-US" sz="2800" dirty="0" err="1">
                <a:solidFill>
                  <a:schemeClr val="bg1"/>
                </a:solidFill>
              </a:rPr>
              <a:t>nói</a:t>
            </a:r>
            <a:r>
              <a:rPr lang="en-US" sz="2800" dirty="0">
                <a:solidFill>
                  <a:schemeClr val="bg1"/>
                </a:solidFill>
              </a:rPr>
              <a:t> </a:t>
            </a:r>
            <a:r>
              <a:rPr lang="en-US" sz="2800" dirty="0" err="1">
                <a:solidFill>
                  <a:schemeClr val="bg1"/>
                </a:solidFill>
              </a:rPr>
              <a:t>về</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em</a:t>
            </a:r>
            <a:r>
              <a:rPr lang="en-US" sz="2800" dirty="0">
                <a:solidFill>
                  <a:schemeClr val="bg1"/>
                </a:solidFill>
              </a:rPr>
              <a:t> </a:t>
            </a:r>
            <a:r>
              <a:rPr lang="en-US" sz="2800" dirty="0" err="1">
                <a:solidFill>
                  <a:schemeClr val="bg1"/>
                </a:solidFill>
              </a:rPr>
              <a:t>lớp</a:t>
            </a:r>
            <a:r>
              <a:rPr lang="en-US" sz="2800" dirty="0">
                <a:solidFill>
                  <a:schemeClr val="bg1"/>
                </a:solidFill>
              </a:rPr>
              <a:t> 1 </a:t>
            </a:r>
            <a:r>
              <a:rPr lang="en-US" sz="2800" dirty="0" err="1">
                <a:solidFill>
                  <a:schemeClr val="bg1"/>
                </a:solidFill>
              </a:rPr>
              <a:t>trong</a:t>
            </a:r>
            <a:r>
              <a:rPr lang="en-US" sz="2800" dirty="0">
                <a:solidFill>
                  <a:schemeClr val="bg1"/>
                </a:solidFill>
              </a:rPr>
              <a:t> </a:t>
            </a:r>
            <a:r>
              <a:rPr lang="en-US" sz="2800" dirty="0" err="1">
                <a:solidFill>
                  <a:schemeClr val="bg1"/>
                </a:solidFill>
              </a:rPr>
              <a:t>ngày</a:t>
            </a:r>
            <a:r>
              <a:rPr lang="en-US" sz="2800" dirty="0">
                <a:solidFill>
                  <a:schemeClr val="bg1"/>
                </a:solidFill>
              </a:rPr>
              <a:t> </a:t>
            </a:r>
            <a:r>
              <a:rPr lang="en-US" sz="2800" dirty="0" err="1">
                <a:solidFill>
                  <a:schemeClr val="bg1"/>
                </a:solidFill>
              </a:rPr>
              <a:t>khai</a:t>
            </a:r>
            <a:r>
              <a:rPr lang="en-US" sz="2800" dirty="0">
                <a:solidFill>
                  <a:schemeClr val="bg1"/>
                </a:solidFill>
              </a:rPr>
              <a:t> </a:t>
            </a:r>
            <a:r>
              <a:rPr lang="en-US" sz="2800" dirty="0" err="1">
                <a:solidFill>
                  <a:schemeClr val="bg1"/>
                </a:solidFill>
              </a:rPr>
              <a:t>trường</a:t>
            </a:r>
            <a:r>
              <a:rPr lang="en-US" sz="2800" dirty="0">
                <a:solidFill>
                  <a:schemeClr val="bg1"/>
                </a:solidFill>
              </a:rPr>
              <a:t>? </a:t>
            </a:r>
          </a:p>
        </p:txBody>
      </p:sp>
      <p:sp>
        <p:nvSpPr>
          <p:cNvPr id="14" name="Rounded Rectangle 13"/>
          <p:cNvSpPr/>
          <p:nvPr/>
        </p:nvSpPr>
        <p:spPr>
          <a:xfrm>
            <a:off x="422228" y="2090363"/>
            <a:ext cx="2142404" cy="413837"/>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9979" y="2034492"/>
            <a:ext cx="2503801" cy="523220"/>
          </a:xfrm>
          <a:prstGeom prst="rect">
            <a:avLst/>
          </a:prstGeom>
          <a:noFill/>
        </p:spPr>
        <p:txBody>
          <a:bodyPr wrap="square" rtlCol="0">
            <a:spAutoFit/>
          </a:bodyPr>
          <a:lstStyle/>
          <a:p>
            <a:r>
              <a:rPr lang="en-US" sz="2800" smtClean="0"/>
              <a:t>a. ngạc nhiên</a:t>
            </a:r>
            <a:endParaRPr lang="en-US" sz="2800"/>
          </a:p>
        </p:txBody>
      </p:sp>
      <p:sp>
        <p:nvSpPr>
          <p:cNvPr id="16" name="Rounded Rectangle 15"/>
          <p:cNvSpPr/>
          <p:nvPr/>
        </p:nvSpPr>
        <p:spPr>
          <a:xfrm>
            <a:off x="3295038" y="2114276"/>
            <a:ext cx="2142404" cy="413837"/>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95038" y="2066448"/>
            <a:ext cx="2040219" cy="523220"/>
          </a:xfrm>
          <a:prstGeom prst="rect">
            <a:avLst/>
          </a:prstGeom>
          <a:noFill/>
        </p:spPr>
        <p:txBody>
          <a:bodyPr wrap="square" rtlCol="0">
            <a:spAutoFit/>
          </a:bodyPr>
          <a:lstStyle/>
          <a:p>
            <a:r>
              <a:rPr lang="en-US" sz="2800" smtClean="0"/>
              <a:t>b. háo hức</a:t>
            </a:r>
            <a:endParaRPr lang="en-US" sz="2800"/>
          </a:p>
        </p:txBody>
      </p:sp>
      <p:sp>
        <p:nvSpPr>
          <p:cNvPr id="18" name="Rounded Rectangle 17"/>
          <p:cNvSpPr/>
          <p:nvPr/>
        </p:nvSpPr>
        <p:spPr>
          <a:xfrm>
            <a:off x="6231059" y="2114279"/>
            <a:ext cx="2142404" cy="413837"/>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291491" y="2058408"/>
            <a:ext cx="2040219" cy="523220"/>
          </a:xfrm>
          <a:prstGeom prst="rect">
            <a:avLst/>
          </a:prstGeom>
          <a:noFill/>
        </p:spPr>
        <p:txBody>
          <a:bodyPr wrap="square" rtlCol="0">
            <a:spAutoFit/>
          </a:bodyPr>
          <a:lstStyle/>
          <a:p>
            <a:r>
              <a:rPr lang="en-US" sz="2800" smtClean="0"/>
              <a:t>c. rụt rè</a:t>
            </a:r>
            <a:endParaRPr lang="en-US" sz="2800"/>
          </a:p>
        </p:txBody>
      </p:sp>
      <p:sp>
        <p:nvSpPr>
          <p:cNvPr id="20" name="Oval 19"/>
          <p:cNvSpPr/>
          <p:nvPr/>
        </p:nvSpPr>
        <p:spPr>
          <a:xfrm>
            <a:off x="6164129" y="2035425"/>
            <a:ext cx="500623" cy="4926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922" b="95098" l="3937" r="95276"/>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74897" y="2338793"/>
            <a:ext cx="12096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660" b="93396" l="0" r="99219"/>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72248" y="2265325"/>
            <a:ext cx="1219200"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83" b="96875" l="1538" r="98462"/>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82159" y="2395943"/>
            <a:ext cx="12382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36390" y="2824568"/>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3467447" y="294514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368356" y="294514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63971" y="318472"/>
            <a:ext cx="708277" cy="748446"/>
            <a:chOff x="1812964" y="1781988"/>
            <a:chExt cx="1175787" cy="1225112"/>
          </a:xfrm>
        </p:grpSpPr>
        <p:sp>
          <p:nvSpPr>
            <p:cNvPr id="24" name="Oval 23"/>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3078008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3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3000"/>
                                        <p:tgtEl>
                                          <p:spTgt spid="13"/>
                                        </p:tgtEl>
                                      </p:cBhvr>
                                    </p:animEffect>
                                  </p:childTnLst>
                                </p:cTn>
                              </p:par>
                              <p:par>
                                <p:cTn id="14" presetID="6" presetClass="entr" presetSubtype="32"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circle(out)">
                                      <p:cBhvr>
                                        <p:cTn id="16" dur="2000"/>
                                        <p:tgtEl>
                                          <p:spTgt spid="25"/>
                                        </p:tgtEl>
                                      </p:cBhvr>
                                    </p:animEffect>
                                  </p:childTnLst>
                                </p:cTn>
                              </p:par>
                              <p:par>
                                <p:cTn id="17" presetID="6" presetClass="entr" presetSubtype="3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ircle(out)">
                                      <p:cBhvr>
                                        <p:cTn id="19" dur="2000"/>
                                        <p:tgtEl>
                                          <p:spTgt spid="26"/>
                                        </p:tgtEl>
                                      </p:cBhvr>
                                    </p:animEffect>
                                  </p:childTnLst>
                                </p:cTn>
                              </p:par>
                              <p:par>
                                <p:cTn id="20" presetID="6" presetClass="entr" presetSubtype="32"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out)">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heel(1)">
                                      <p:cBhvr>
                                        <p:cTn id="4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animBg="1"/>
      <p:bldP spid="15" grpId="0"/>
      <p:bldP spid="16" grpId="0" animBg="1"/>
      <p:bldP spid="17" grpId="0"/>
      <p:bldP spid="18" grpId="0" animBg="1"/>
      <p:bldP spid="19" grpId="0"/>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719" y="-57149"/>
            <a:ext cx="9144000" cy="5132868"/>
            <a:chOff x="0" y="-138500"/>
            <a:chExt cx="9144000" cy="52713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40" name="Hexagon 39">
            <a:extLst>
              <a:ext uri="{FF2B5EF4-FFF2-40B4-BE49-F238E27FC236}">
                <a16:creationId xmlns:a16="http://schemas.microsoft.com/office/drawing/2014/main" xmlns="" id="{C9A10510-73D6-48FC-9336-FA1260DCA4BA}"/>
              </a:ext>
            </a:extLst>
          </p:cNvPr>
          <p:cNvSpPr/>
          <p:nvPr/>
        </p:nvSpPr>
        <p:spPr>
          <a:xfrm>
            <a:off x="1904280" y="707663"/>
            <a:ext cx="6906533" cy="1348642"/>
          </a:xfrm>
          <a:prstGeom prst="hexagon">
            <a:avLst/>
          </a:prstGeom>
          <a:solidFill>
            <a:srgbClr val="EB67B6"/>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100" kern="12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Hexagon 42">
            <a:extLst>
              <a:ext uri="{FF2B5EF4-FFF2-40B4-BE49-F238E27FC236}">
                <a16:creationId xmlns:a16="http://schemas.microsoft.com/office/drawing/2014/main" xmlns="" id="{E98511CB-5C82-4127-9D0D-44A00807F68E}"/>
              </a:ext>
            </a:extLst>
          </p:cNvPr>
          <p:cNvSpPr/>
          <p:nvPr/>
        </p:nvSpPr>
        <p:spPr>
          <a:xfrm>
            <a:off x="1699390" y="2059625"/>
            <a:ext cx="7263856" cy="1289303"/>
          </a:xfrm>
          <a:prstGeom prst="hexagon">
            <a:avLst/>
          </a:prstGeom>
          <a:solidFill>
            <a:srgbClr val="EB67B6"/>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100" kern="12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Hexagon 45">
            <a:extLst>
              <a:ext uri="{FF2B5EF4-FFF2-40B4-BE49-F238E27FC236}">
                <a16:creationId xmlns:a16="http://schemas.microsoft.com/office/drawing/2014/main" xmlns="" id="{C68AC6E3-ED1D-4540-BF03-E8B0F50E3ECE}"/>
              </a:ext>
            </a:extLst>
          </p:cNvPr>
          <p:cNvSpPr/>
          <p:nvPr/>
        </p:nvSpPr>
        <p:spPr>
          <a:xfrm>
            <a:off x="1865735" y="3431944"/>
            <a:ext cx="7263856" cy="1289303"/>
          </a:xfrm>
          <a:prstGeom prst="hexagon">
            <a:avLst/>
          </a:prstGeom>
          <a:solidFill>
            <a:srgbClr val="EB67B6"/>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en-US" sz="1100" kern="12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TextBox 47">
            <a:extLst>
              <a:ext uri="{FF2B5EF4-FFF2-40B4-BE49-F238E27FC236}">
                <a16:creationId xmlns:a16="http://schemas.microsoft.com/office/drawing/2014/main" xmlns="" id="{DC021B82-93CD-4DB0-B071-C923085FC772}"/>
              </a:ext>
            </a:extLst>
          </p:cNvPr>
          <p:cNvSpPr txBox="1"/>
          <p:nvPr/>
        </p:nvSpPr>
        <p:spPr>
          <a:xfrm>
            <a:off x="2266767" y="947662"/>
            <a:ext cx="6491142" cy="1054135"/>
          </a:xfrm>
          <a:prstGeom prst="rect">
            <a:avLst/>
          </a:prstGeom>
          <a:noFill/>
        </p:spPr>
        <p:txBody>
          <a:bodyPr wrap="square" lIns="68580" tIns="34290" rIns="68580" bIns="34290" rtlCol="0">
            <a:spAutoFit/>
          </a:bodyPr>
          <a:lstStyle/>
          <a:p>
            <a:r>
              <a:rPr lang="en-US" sz="3200">
                <a:solidFill>
                  <a:schemeClr val="tx1"/>
                </a:solidFill>
              </a:rPr>
              <a:t>a. Nói lời chào tạm biệt mẹ trước khi đến trường. </a:t>
            </a:r>
          </a:p>
        </p:txBody>
      </p:sp>
      <p:sp>
        <p:nvSpPr>
          <p:cNvPr id="49" name="TextBox 48">
            <a:extLst>
              <a:ext uri="{FF2B5EF4-FFF2-40B4-BE49-F238E27FC236}">
                <a16:creationId xmlns:a16="http://schemas.microsoft.com/office/drawing/2014/main" xmlns="" id="{3B327375-4554-4BE3-B834-83A4D5E673F9}"/>
              </a:ext>
            </a:extLst>
          </p:cNvPr>
          <p:cNvSpPr txBox="1"/>
          <p:nvPr/>
        </p:nvSpPr>
        <p:spPr>
          <a:xfrm>
            <a:off x="2271197" y="2160401"/>
            <a:ext cx="6431587" cy="1054135"/>
          </a:xfrm>
          <a:prstGeom prst="rect">
            <a:avLst/>
          </a:prstGeom>
          <a:noFill/>
        </p:spPr>
        <p:txBody>
          <a:bodyPr wrap="square" lIns="68580" tIns="34290" rIns="68580" bIns="34290" rtlCol="0">
            <a:spAutoFit/>
          </a:bodyPr>
          <a:lstStyle/>
          <a:p>
            <a:r>
              <a:rPr lang="en-US" sz="3200"/>
              <a:t>b. Nói lời chào thầy, cô giáo khi đến lớp. </a:t>
            </a:r>
          </a:p>
        </p:txBody>
      </p:sp>
      <p:sp>
        <p:nvSpPr>
          <p:cNvPr id="51" name="TextBox 50">
            <a:extLst>
              <a:ext uri="{FF2B5EF4-FFF2-40B4-BE49-F238E27FC236}">
                <a16:creationId xmlns:a16="http://schemas.microsoft.com/office/drawing/2014/main" xmlns="" id="{4FF097F0-3C46-4C7A-B4C7-C6BA027FEEE6}"/>
              </a:ext>
            </a:extLst>
          </p:cNvPr>
          <p:cNvSpPr txBox="1"/>
          <p:nvPr/>
        </p:nvSpPr>
        <p:spPr>
          <a:xfrm>
            <a:off x="2343150" y="3536040"/>
            <a:ext cx="5656646" cy="1054135"/>
          </a:xfrm>
          <a:prstGeom prst="rect">
            <a:avLst/>
          </a:prstGeom>
          <a:noFill/>
        </p:spPr>
        <p:txBody>
          <a:bodyPr wrap="square" lIns="68580" tIns="34290" rIns="68580" bIns="34290" rtlCol="0">
            <a:spAutoFit/>
          </a:bodyPr>
          <a:lstStyle/>
          <a:p>
            <a:pPr algn="just" defTabSz="684942" fontAlgn="base">
              <a:spcBef>
                <a:spcPct val="0"/>
              </a:spcBef>
              <a:spcAft>
                <a:spcPct val="0"/>
              </a:spcAft>
              <a:buClrTx/>
              <a:defRPr/>
            </a:pPr>
            <a:r>
              <a:rPr lang="en-US" altLang="zh-CN" sz="3200" kern="12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 Cùng bạn nói và đáp lời chào khi gặp nhau ở trường.</a:t>
            </a:r>
            <a:endParaRPr lang="en-US" altLang="zh-CN" sz="32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1" name="Rounded Rectangle 10"/>
          <p:cNvSpPr/>
          <p:nvPr/>
        </p:nvSpPr>
        <p:spPr>
          <a:xfrm>
            <a:off x="145376" y="1259175"/>
            <a:ext cx="797287" cy="362914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8"/>
          <p:cNvCxnSpPr/>
          <p:nvPr/>
        </p:nvCxnSpPr>
        <p:spPr>
          <a:xfrm>
            <a:off x="1" y="0"/>
            <a:ext cx="1164431" cy="113143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24" name="9"/>
          <p:cNvSpPr/>
          <p:nvPr/>
        </p:nvSpPr>
        <p:spPr>
          <a:xfrm>
            <a:off x="1164431" y="1131436"/>
            <a:ext cx="100013" cy="90146"/>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zh-CN" altLang="en-US" kern="1200">
              <a:solidFill>
                <a:prstClr val="white"/>
              </a:solidFill>
              <a:latin typeface="Calibri" panose="020F0502020204030204"/>
              <a:ea typeface="等线" panose="02010600030101010101" pitchFamily="2" charset="-122"/>
            </a:endParaRPr>
          </a:p>
        </p:txBody>
      </p:sp>
      <p:cxnSp>
        <p:nvCxnSpPr>
          <p:cNvPr id="28" name="10"/>
          <p:cNvCxnSpPr/>
          <p:nvPr/>
        </p:nvCxnSpPr>
        <p:spPr>
          <a:xfrm>
            <a:off x="1264444" y="1221581"/>
            <a:ext cx="1078706" cy="1034147"/>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29" name="12"/>
          <p:cNvCxnSpPr/>
          <p:nvPr/>
        </p:nvCxnSpPr>
        <p:spPr>
          <a:xfrm flipH="1">
            <a:off x="1182737" y="2377994"/>
            <a:ext cx="1114425" cy="102155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30" name="14"/>
          <p:cNvCxnSpPr/>
          <p:nvPr/>
        </p:nvCxnSpPr>
        <p:spPr>
          <a:xfrm>
            <a:off x="1191332" y="3521815"/>
            <a:ext cx="2178005" cy="162168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31" name="16"/>
          <p:cNvSpPr/>
          <p:nvPr/>
        </p:nvSpPr>
        <p:spPr>
          <a:xfrm>
            <a:off x="1082725" y="3424526"/>
            <a:ext cx="100013" cy="90146"/>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zh-CN" altLang="en-US" kern="1200">
              <a:solidFill>
                <a:prstClr val="white"/>
              </a:solidFill>
              <a:latin typeface="Calibri" panose="020F0502020204030204"/>
              <a:ea typeface="等线" panose="02010600030101010101" pitchFamily="2" charset="-122"/>
            </a:endParaRPr>
          </a:p>
        </p:txBody>
      </p:sp>
      <p:sp>
        <p:nvSpPr>
          <p:cNvPr id="32" name="26"/>
          <p:cNvSpPr/>
          <p:nvPr/>
        </p:nvSpPr>
        <p:spPr>
          <a:xfrm>
            <a:off x="-199141" y="-57149"/>
            <a:ext cx="843" cy="760"/>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zh-CN" altLang="en-US" kern="1200">
              <a:solidFill>
                <a:prstClr val="white"/>
              </a:solidFill>
              <a:latin typeface="Calibri" panose="020F0502020204030204"/>
              <a:ea typeface="等线" panose="02010600030101010101" pitchFamily="2" charset="-122"/>
            </a:endParaRPr>
          </a:p>
        </p:txBody>
      </p:sp>
      <p:sp>
        <p:nvSpPr>
          <p:cNvPr id="33" name="29"/>
          <p:cNvSpPr/>
          <p:nvPr/>
        </p:nvSpPr>
        <p:spPr>
          <a:xfrm>
            <a:off x="17719" y="34156"/>
            <a:ext cx="3263297" cy="5018546"/>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zh-CN" altLang="en-US" kern="1200" dirty="0">
              <a:solidFill>
                <a:prstClr val="white"/>
              </a:solidFill>
              <a:latin typeface="Calibri" panose="020F0502020204030204"/>
              <a:ea typeface="等线" panose="02010600030101010101" pitchFamily="2" charset="-122"/>
            </a:endParaRPr>
          </a:p>
        </p:txBody>
      </p:sp>
      <p:sp>
        <p:nvSpPr>
          <p:cNvPr id="13" name="TextBox 12"/>
          <p:cNvSpPr txBox="1"/>
          <p:nvPr/>
        </p:nvSpPr>
        <p:spPr>
          <a:xfrm>
            <a:off x="-40133" y="1474729"/>
            <a:ext cx="1507711" cy="3539430"/>
          </a:xfrm>
          <a:prstGeom prst="rect">
            <a:avLst/>
          </a:prstGeom>
          <a:noFill/>
        </p:spPr>
        <p:txBody>
          <a:bodyPr wrap="square" rtlCol="0">
            <a:spAutoFit/>
          </a:bodyPr>
          <a:lstStyle/>
          <a:p>
            <a:pPr algn="ctr"/>
            <a:r>
              <a:rPr lang="en-US" sz="3200" dirty="0" smtClean="0">
                <a:solidFill>
                  <a:schemeClr val="bg1"/>
                </a:solidFill>
              </a:rPr>
              <a:t>      </a:t>
            </a:r>
            <a:r>
              <a:rPr lang="en-US" sz="3200" dirty="0">
                <a:solidFill>
                  <a:schemeClr val="accent4">
                    <a:lumMod val="60000"/>
                    <a:lumOff val="40000"/>
                  </a:schemeClr>
                </a:solidFill>
              </a:rPr>
              <a:t>2.</a:t>
            </a:r>
            <a:r>
              <a:rPr lang="en-US" sz="3200" dirty="0">
                <a:solidFill>
                  <a:schemeClr val="bg1"/>
                </a:solidFill>
              </a:rPr>
              <a:t> </a:t>
            </a:r>
            <a:r>
              <a:rPr lang="en-US" sz="3200" dirty="0" err="1">
                <a:solidFill>
                  <a:schemeClr val="bg1"/>
                </a:solidFill>
              </a:rPr>
              <a:t>Thực</a:t>
            </a:r>
            <a:r>
              <a:rPr lang="en-US" sz="3200" dirty="0">
                <a:solidFill>
                  <a:schemeClr val="bg1"/>
                </a:solidFill>
              </a:rPr>
              <a:t> </a:t>
            </a:r>
            <a:r>
              <a:rPr lang="en-US" sz="3200" dirty="0" err="1">
                <a:solidFill>
                  <a:schemeClr val="bg1"/>
                </a:solidFill>
              </a:rPr>
              <a:t>hiện</a:t>
            </a:r>
            <a:r>
              <a:rPr lang="en-US" sz="3200" dirty="0">
                <a:solidFill>
                  <a:schemeClr val="bg1"/>
                </a:solidFill>
              </a:rPr>
              <a:t> </a:t>
            </a:r>
            <a:r>
              <a:rPr lang="en-US" sz="3200" dirty="0" err="1">
                <a:solidFill>
                  <a:schemeClr val="bg1"/>
                </a:solidFill>
              </a:rPr>
              <a:t>các</a:t>
            </a:r>
            <a:r>
              <a:rPr lang="en-US" sz="3200" dirty="0">
                <a:solidFill>
                  <a:schemeClr val="bg1"/>
                </a:solidFill>
              </a:rPr>
              <a:t> </a:t>
            </a:r>
            <a:r>
              <a:rPr lang="en-US" sz="3200" dirty="0" err="1">
                <a:solidFill>
                  <a:schemeClr val="bg1"/>
                </a:solidFill>
              </a:rPr>
              <a:t>yêu</a:t>
            </a:r>
            <a:r>
              <a:rPr lang="en-US" sz="3200" dirty="0">
                <a:solidFill>
                  <a:schemeClr val="bg1"/>
                </a:solidFill>
              </a:rPr>
              <a:t> </a:t>
            </a:r>
            <a:r>
              <a:rPr lang="en-US" sz="3200" dirty="0" err="1">
                <a:solidFill>
                  <a:schemeClr val="bg1"/>
                </a:solidFill>
              </a:rPr>
              <a:t>cầu</a:t>
            </a:r>
            <a:r>
              <a:rPr lang="en-US" sz="3200" dirty="0">
                <a:solidFill>
                  <a:schemeClr val="bg1"/>
                </a:solidFill>
              </a:rPr>
              <a:t> </a:t>
            </a:r>
            <a:r>
              <a:rPr lang="en-US" sz="3200" dirty="0" err="1" smtClean="0">
                <a:solidFill>
                  <a:schemeClr val="bg1"/>
                </a:solidFill>
              </a:rPr>
              <a:t>sau</a:t>
            </a:r>
            <a:endParaRPr lang="en-US" sz="3200" dirty="0">
              <a:solidFill>
                <a:schemeClr val="bg1"/>
              </a:solidFill>
            </a:endParaRPr>
          </a:p>
        </p:txBody>
      </p:sp>
      <p:pic>
        <p:nvPicPr>
          <p:cNvPr id="614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353" b="40294" l="2342" r="97424">
                        <a14:foregroundMark x1="12881" y1="22353" x2="12881" y2="22353"/>
                        <a14:foregroundMark x1="9836" y1="19706" x2="9836" y2="19706"/>
                        <a14:foregroundMark x1="15925" y1="23529" x2="15925" y2="23529"/>
                        <a14:foregroundMark x1="20375" y1="28529" x2="20375" y2="28529"/>
                        <a14:foregroundMark x1="18970" y1="31765" x2="18970" y2="31765"/>
                        <a14:foregroundMark x1="80796" y1="30294" x2="80796" y2="30294"/>
                        <a14:foregroundMark x1="84778" y1="28235" x2="84778" y2="28235"/>
                        <a14:foregroundMark x1="89227" y1="23824" x2="89227" y2="23824"/>
                        <a14:foregroundMark x1="91101" y1="21765" x2="91101" y2="21765"/>
                        <a14:foregroundMark x1="80328" y1="25588" x2="80328" y2="25588"/>
                        <a14:foregroundMark x1="76347" y1="27941" x2="76347" y2="27941"/>
                        <a14:foregroundMark x1="73770" y1="29118" x2="73770" y2="29118"/>
                        <a14:foregroundMark x1="71663" y1="27647" x2="71663" y2="27647"/>
                        <a14:foregroundMark x1="75644" y1="24706" x2="75644" y2="24706"/>
                        <a14:foregroundMark x1="78454" y1="32941" x2="78454" y2="32941"/>
                        <a14:foregroundMark x1="13115" y1="28529" x2="13115" y2="28529"/>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V="1">
            <a:off x="1335749" y="-2061991"/>
            <a:ext cx="4067175"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353" b="40294" l="2342" r="97424">
                        <a14:foregroundMark x1="12881" y1="22353" x2="12881" y2="22353"/>
                        <a14:foregroundMark x1="9836" y1="19706" x2="9836" y2="19706"/>
                        <a14:foregroundMark x1="15925" y1="23529" x2="15925" y2="23529"/>
                        <a14:foregroundMark x1="20375" y1="28529" x2="20375" y2="28529"/>
                        <a14:foregroundMark x1="18970" y1="31765" x2="18970" y2="31765"/>
                        <a14:foregroundMark x1="80796" y1="30294" x2="80796" y2="30294"/>
                        <a14:foregroundMark x1="84778" y1="28235" x2="84778" y2="28235"/>
                        <a14:foregroundMark x1="89227" y1="23824" x2="89227" y2="23824"/>
                        <a14:foregroundMark x1="91101" y1="21765" x2="91101" y2="21765"/>
                        <a14:foregroundMark x1="80328" y1="25588" x2="80328" y2="25588"/>
                        <a14:foregroundMark x1="76347" y1="27941" x2="76347" y2="27941"/>
                        <a14:foregroundMark x1="73770" y1="29118" x2="73770" y2="29118"/>
                        <a14:foregroundMark x1="71663" y1="27647" x2="71663" y2="27647"/>
                        <a14:foregroundMark x1="75644" y1="24706" x2="75644" y2="24706"/>
                        <a14:foregroundMark x1="78454" y1="32941" x2="78454" y2="32941"/>
                        <a14:foregroundMark x1="13115" y1="28529" x2="13115" y2="28529"/>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V="1">
            <a:off x="5331318" y="-2048932"/>
            <a:ext cx="4067175"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100903" y="1183846"/>
            <a:ext cx="708277" cy="794209"/>
            <a:chOff x="1812964" y="1781988"/>
            <a:chExt cx="1175787" cy="1225112"/>
          </a:xfrm>
        </p:grpSpPr>
        <p:sp>
          <p:nvSpPr>
            <p:cNvPr id="26" name="Oval 25"/>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293150152"/>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2" name="explode.wav"/>
          </p:stSnd>
        </p:sndAc>
      </p:transition>
    </mc:Choice>
    <mc:Fallback xmlns="">
      <p:transition spd="slow">
        <p:fade/>
        <p:sndAc>
          <p:stSnd>
            <p:snd r:embed="rId8"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30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3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barn(inVertical)">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arn(inVertical)">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arn(inVertical)">
                                      <p:cBhvr>
                                        <p:cTn id="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1" grpId="0"/>
      <p:bldP spid="11"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xmlns=""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endPar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endParaRPr>
          </a:p>
        </p:txBody>
      </p:sp>
      <p:grpSp>
        <p:nvGrpSpPr>
          <p:cNvPr id="9" name="Group 8"/>
          <p:cNvGrpSpPr/>
          <p:nvPr/>
        </p:nvGrpSpPr>
        <p:grpSpPr>
          <a:xfrm>
            <a:off x="0" y="65410"/>
            <a:ext cx="9144000" cy="4998007"/>
            <a:chOff x="0" y="0"/>
            <a:chExt cx="9144000" cy="5132867"/>
          </a:xfrm>
        </p:grpSpPr>
        <p:cxnSp>
          <p:nvCxnSpPr>
            <p:cNvPr id="10" name="Straight Connector 9"/>
            <p:cNvCxnSpPr/>
            <p:nvPr/>
          </p:nvCxnSpPr>
          <p:spPr>
            <a:xfrm>
              <a:off x="0" y="0"/>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1118795" y="1151740"/>
            <a:ext cx="5411098" cy="1446550"/>
          </a:xfrm>
          <a:prstGeom prst="rect">
            <a:avLst/>
          </a:prstGeom>
          <a:noFill/>
        </p:spPr>
        <p:txBody>
          <a:bodyPr wrap="square" rtlCol="0">
            <a:spAutoFit/>
          </a:bodyPr>
          <a:lstStyle/>
          <a:p>
            <a:r>
              <a:rPr lang="en-US" sz="2800" b="1" dirty="0">
                <a:solidFill>
                  <a:schemeClr val="bg1"/>
                </a:solidFill>
              </a:rPr>
              <a:t>E. </a:t>
            </a:r>
            <a:r>
              <a:rPr lang="vi-VN" sz="2800" b="1" dirty="0">
                <a:solidFill>
                  <a:schemeClr val="bg1"/>
                </a:solidFill>
              </a:rPr>
              <a:t>Hoạt </a:t>
            </a:r>
            <a:r>
              <a:rPr lang="vi-VN" sz="2800" b="1" dirty="0" smtClean="0">
                <a:solidFill>
                  <a:schemeClr val="bg1"/>
                </a:solidFill>
              </a:rPr>
              <a:t>động</a:t>
            </a:r>
            <a:r>
              <a:rPr lang="en-US" sz="2800" b="1" dirty="0" smtClean="0">
                <a:solidFill>
                  <a:schemeClr val="bg1"/>
                </a:solidFill>
              </a:rPr>
              <a:t> </a:t>
            </a:r>
            <a:r>
              <a:rPr lang="en-US" sz="2800" b="1" dirty="0" err="1" smtClean="0">
                <a:solidFill>
                  <a:schemeClr val="bg1"/>
                </a:solidFill>
              </a:rPr>
              <a:t>củng</a:t>
            </a:r>
            <a:r>
              <a:rPr lang="en-US" sz="2800" b="1" dirty="0" smtClean="0">
                <a:solidFill>
                  <a:schemeClr val="bg1"/>
                </a:solidFill>
              </a:rPr>
              <a:t> </a:t>
            </a:r>
            <a:r>
              <a:rPr lang="en-US" sz="2800" b="1" dirty="0" err="1">
                <a:solidFill>
                  <a:schemeClr val="bg1"/>
                </a:solidFill>
              </a:rPr>
              <a:t>cố</a:t>
            </a:r>
            <a:r>
              <a:rPr lang="en-US" sz="2800" b="1" dirty="0">
                <a:solidFill>
                  <a:schemeClr val="bg1"/>
                </a:solidFill>
              </a:rPr>
              <a:t> (2-3’)</a:t>
            </a:r>
            <a:endParaRPr lang="en-US" sz="2800" dirty="0">
              <a:solidFill>
                <a:schemeClr val="bg1"/>
              </a:solidFill>
            </a:endParaRPr>
          </a:p>
          <a:p>
            <a:r>
              <a:rPr lang="vi-VN" sz="2000" b="1" i="1" dirty="0">
                <a:solidFill>
                  <a:schemeClr val="bg1"/>
                </a:solidFill>
              </a:rPr>
              <a:t>a) Mục tiêu: </a:t>
            </a:r>
            <a:r>
              <a:rPr lang="en-US" sz="2000" dirty="0" err="1">
                <a:solidFill>
                  <a:schemeClr val="bg1"/>
                </a:solidFill>
              </a:rPr>
              <a:t>Củng</a:t>
            </a:r>
            <a:r>
              <a:rPr lang="en-US" sz="2000" dirty="0">
                <a:solidFill>
                  <a:schemeClr val="bg1"/>
                </a:solidFill>
              </a:rPr>
              <a:t> </a:t>
            </a:r>
            <a:r>
              <a:rPr lang="en-US" sz="2000" dirty="0" err="1">
                <a:solidFill>
                  <a:schemeClr val="bg1"/>
                </a:solidFill>
              </a:rPr>
              <a:t>cố</a:t>
            </a:r>
            <a:r>
              <a:rPr lang="en-US" sz="2000" dirty="0">
                <a:solidFill>
                  <a:schemeClr val="bg1"/>
                </a:solidFill>
              </a:rPr>
              <a:t> </a:t>
            </a:r>
            <a:r>
              <a:rPr lang="en-US" sz="2000" dirty="0" err="1">
                <a:solidFill>
                  <a:schemeClr val="bg1"/>
                </a:solidFill>
              </a:rPr>
              <a:t>kiến</a:t>
            </a:r>
            <a:r>
              <a:rPr lang="en-US" sz="2000" dirty="0">
                <a:solidFill>
                  <a:schemeClr val="bg1"/>
                </a:solidFill>
              </a:rPr>
              <a:t> </a:t>
            </a:r>
            <a:r>
              <a:rPr lang="en-US" sz="2000" dirty="0" err="1">
                <a:solidFill>
                  <a:schemeClr val="bg1"/>
                </a:solidFill>
              </a:rPr>
              <a:t>thức</a:t>
            </a:r>
            <a:endParaRPr lang="en-US" sz="2000" dirty="0">
              <a:solidFill>
                <a:schemeClr val="bg1"/>
              </a:solidFill>
            </a:endParaRPr>
          </a:p>
          <a:p>
            <a:r>
              <a:rPr lang="vi-VN" sz="2000" b="1" i="1" dirty="0">
                <a:solidFill>
                  <a:schemeClr val="bg1"/>
                </a:solidFill>
              </a:rPr>
              <a:t>b) Cách tiến hành:</a:t>
            </a:r>
            <a:endParaRPr lang="en-US" sz="2000" dirty="0">
              <a:solidFill>
                <a:schemeClr val="bg1"/>
              </a:solidFill>
            </a:endParaRPr>
          </a:p>
          <a:p>
            <a:endParaRPr lang="en-US" sz="20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19106" y="1037636"/>
            <a:ext cx="7886700" cy="994172"/>
          </a:xfrm>
        </p:spPr>
        <p:txBody>
          <a:bodyPr>
            <a:normAutofit/>
          </a:bodyPr>
          <a:lstStyle/>
          <a:p>
            <a:r>
              <a:rPr lang="en-US" sz="4800" i="1" dirty="0" err="1" smtClean="0">
                <a:solidFill>
                  <a:srgbClr val="8D3A96"/>
                </a:solidFill>
                <a:latin typeface="MMa Fraktur" pitchFamily="50" charset="0"/>
              </a:rPr>
              <a:t>Xin</a:t>
            </a:r>
            <a:r>
              <a:rPr lang="en-US" sz="4800" i="1" dirty="0" smtClean="0">
                <a:solidFill>
                  <a:srgbClr val="8D3A96"/>
                </a:solidFill>
                <a:latin typeface="MMa Fraktur" pitchFamily="50" charset="0"/>
              </a:rPr>
              <a:t> </a:t>
            </a:r>
            <a:r>
              <a:rPr lang="en-US" sz="4800" i="1" dirty="0" err="1" smtClean="0">
                <a:solidFill>
                  <a:srgbClr val="8D3A96"/>
                </a:solidFill>
                <a:latin typeface="MMa Fraktur" pitchFamily="50" charset="0"/>
              </a:rPr>
              <a:t>chân</a:t>
            </a:r>
            <a:r>
              <a:rPr lang="en-US" sz="4800" i="1" dirty="0" smtClean="0">
                <a:solidFill>
                  <a:srgbClr val="8D3A96"/>
                </a:solidFill>
                <a:latin typeface="MMa Fraktur" pitchFamily="50" charset="0"/>
              </a:rPr>
              <a:t> </a:t>
            </a:r>
            <a:r>
              <a:rPr lang="en-US" sz="4800" i="1" dirty="0" err="1" smtClean="0">
                <a:solidFill>
                  <a:srgbClr val="8D3A96"/>
                </a:solidFill>
                <a:latin typeface="MMa Fraktur" pitchFamily="50" charset="0"/>
              </a:rPr>
              <a:t>thành</a:t>
            </a:r>
            <a:r>
              <a:rPr lang="en-US" sz="4800" i="1" dirty="0" smtClean="0">
                <a:solidFill>
                  <a:srgbClr val="8D3A96"/>
                </a:solidFill>
                <a:latin typeface="MMa Fraktur" pitchFamily="50" charset="0"/>
              </a:rPr>
              <a:t> </a:t>
            </a:r>
            <a:r>
              <a:rPr lang="en-US" sz="4800" i="1" dirty="0" err="1" smtClean="0">
                <a:solidFill>
                  <a:srgbClr val="8D3A96"/>
                </a:solidFill>
                <a:latin typeface="MMa Fraktur" pitchFamily="50" charset="0"/>
              </a:rPr>
              <a:t>cảm</a:t>
            </a:r>
            <a:r>
              <a:rPr lang="en-US" sz="4800" i="1" dirty="0" smtClean="0">
                <a:solidFill>
                  <a:srgbClr val="8D3A96"/>
                </a:solidFill>
                <a:latin typeface="MMa Fraktur" pitchFamily="50" charset="0"/>
              </a:rPr>
              <a:t> </a:t>
            </a:r>
            <a:r>
              <a:rPr lang="en-US" sz="4800" i="1" dirty="0" err="1" smtClean="0">
                <a:solidFill>
                  <a:srgbClr val="8D3A96"/>
                </a:solidFill>
                <a:latin typeface="MMa Fraktur" pitchFamily="50" charset="0"/>
              </a:rPr>
              <a:t>ơn</a:t>
            </a:r>
            <a:r>
              <a:rPr lang="en-US" sz="4800" i="1" dirty="0" smtClean="0">
                <a:solidFill>
                  <a:srgbClr val="8D3A96"/>
                </a:solidFill>
                <a:latin typeface="MMa Fraktur" pitchFamily="50" charset="0"/>
              </a:rPr>
              <a:t>!</a:t>
            </a:r>
            <a:endParaRPr lang="en-US" sz="4800" i="1" dirty="0">
              <a:solidFill>
                <a:srgbClr val="8D3A96"/>
              </a:solidFill>
              <a:latin typeface="MMa Fraktur" pitchFamily="50" charset="0"/>
            </a:endParaRPr>
          </a:p>
        </p:txBody>
      </p:sp>
    </p:spTree>
    <p:extLst>
      <p:ext uri="{BB962C8B-B14F-4D97-AF65-F5344CB8AC3E}">
        <p14:creationId xmlns:p14="http://schemas.microsoft.com/office/powerpoint/2010/main" val="191225899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882129" y="1204856"/>
            <a:ext cx="7110804" cy="2308324"/>
          </a:xfrm>
          <a:prstGeom prst="rect">
            <a:avLst/>
          </a:prstGeom>
          <a:noFill/>
        </p:spPr>
        <p:txBody>
          <a:bodyPr wrap="square" rtlCol="0">
            <a:spAutoFit/>
          </a:bodyPr>
          <a:lstStyle/>
          <a:p>
            <a:r>
              <a:rPr lang="en-US" sz="2400" b="1" dirty="0"/>
              <a:t>A. </a:t>
            </a:r>
            <a:r>
              <a:rPr lang="vi-VN" sz="2400" b="1" dirty="0"/>
              <a:t>Hoạt động</a:t>
            </a:r>
            <a:r>
              <a:rPr lang="en-US" sz="2400" b="1" dirty="0"/>
              <a:t> </a:t>
            </a:r>
            <a:r>
              <a:rPr lang="en-US" sz="2400" b="1" dirty="0" err="1"/>
              <a:t>Mở</a:t>
            </a:r>
            <a:r>
              <a:rPr lang="en-US" sz="2400" b="1" dirty="0"/>
              <a:t> </a:t>
            </a:r>
            <a:r>
              <a:rPr lang="en-US" sz="2400" b="1" dirty="0" err="1"/>
              <a:t>đầu</a:t>
            </a:r>
            <a:r>
              <a:rPr lang="en-US" sz="2400" b="1" dirty="0"/>
              <a:t> (3-5’)</a:t>
            </a:r>
            <a:endParaRPr lang="en-US" sz="2400" dirty="0"/>
          </a:p>
          <a:p>
            <a:r>
              <a:rPr lang="vi-VN" sz="2000" b="1" dirty="0"/>
              <a:t>1. Hoạt động </a:t>
            </a:r>
            <a:r>
              <a:rPr lang="en-US" sz="2000" b="1" dirty="0"/>
              <a:t>ô</a:t>
            </a:r>
            <a:r>
              <a:rPr lang="vi-VN" sz="2000" b="1" dirty="0" smtClean="0"/>
              <a:t>n </a:t>
            </a:r>
            <a:r>
              <a:rPr lang="vi-VN" sz="2000" b="1" dirty="0"/>
              <a:t>bài cũ </a:t>
            </a:r>
            <a:r>
              <a:rPr lang="en-US" sz="2000" i="1" dirty="0"/>
              <a:t>(</a:t>
            </a:r>
            <a:r>
              <a:rPr lang="en-US" sz="2000" i="1" dirty="0" err="1"/>
              <a:t>không</a:t>
            </a:r>
            <a:r>
              <a:rPr lang="en-US" sz="2000" i="1" dirty="0"/>
              <a:t> </a:t>
            </a:r>
            <a:r>
              <a:rPr lang="en-US" sz="2000" i="1" dirty="0" err="1"/>
              <a:t>kiểm</a:t>
            </a:r>
            <a:r>
              <a:rPr lang="en-US" sz="2000" i="1" dirty="0"/>
              <a:t> </a:t>
            </a:r>
            <a:r>
              <a:rPr lang="en-US" sz="2000" i="1" dirty="0" err="1"/>
              <a:t>tra</a:t>
            </a:r>
            <a:r>
              <a:rPr lang="en-US" sz="2000" i="1" dirty="0"/>
              <a:t>)</a:t>
            </a:r>
            <a:endParaRPr lang="en-US" sz="2000" dirty="0"/>
          </a:p>
          <a:p>
            <a:r>
              <a:rPr lang="vi-VN" sz="2000" b="1" dirty="0"/>
              <a:t>2.Khởi động</a:t>
            </a:r>
            <a:r>
              <a:rPr lang="en-US" sz="2000" b="1" dirty="0"/>
              <a:t>, </a:t>
            </a:r>
            <a:r>
              <a:rPr lang="en-US" sz="2000" b="1" dirty="0" err="1"/>
              <a:t>kết</a:t>
            </a:r>
            <a:r>
              <a:rPr lang="en-US" sz="2000" b="1" dirty="0"/>
              <a:t> </a:t>
            </a:r>
            <a:r>
              <a:rPr lang="en-US" sz="2000" b="1" dirty="0" err="1"/>
              <a:t>nối</a:t>
            </a:r>
            <a:r>
              <a:rPr lang="en-US" sz="2000" b="1" dirty="0"/>
              <a:t> (3-5’)</a:t>
            </a:r>
            <a:endParaRPr lang="en-US" sz="2000" dirty="0"/>
          </a:p>
          <a:p>
            <a:r>
              <a:rPr lang="vi-VN" sz="2000" b="1" i="1" dirty="0"/>
              <a:t>a) Mục tiêu: </a:t>
            </a:r>
            <a:r>
              <a:rPr lang="vi-VN" sz="2000" dirty="0"/>
              <a:t>Tạo hứng thú cho HS, tâm thế cho học sinh ngay từ đầu tiết học, từ bài hát </a:t>
            </a:r>
            <a:r>
              <a:rPr lang="en-US" sz="2000" dirty="0" err="1"/>
              <a:t>Ngày</a:t>
            </a:r>
            <a:r>
              <a:rPr lang="en-US" sz="2000" dirty="0"/>
              <a:t> </a:t>
            </a:r>
            <a:r>
              <a:rPr lang="en-US" sz="2000" dirty="0" err="1"/>
              <a:t>đầu</a:t>
            </a:r>
            <a:r>
              <a:rPr lang="en-US" sz="2000" dirty="0"/>
              <a:t> </a:t>
            </a:r>
            <a:r>
              <a:rPr lang="en-US" sz="2000" dirty="0" err="1"/>
              <a:t>tiên</a:t>
            </a:r>
            <a:r>
              <a:rPr lang="en-US" sz="2000" dirty="0"/>
              <a:t> </a:t>
            </a:r>
            <a:r>
              <a:rPr lang="en-US" sz="2000" dirty="0" err="1"/>
              <a:t>đi</a:t>
            </a:r>
            <a:r>
              <a:rPr lang="en-US" sz="2000" dirty="0"/>
              <a:t> </a:t>
            </a:r>
            <a:r>
              <a:rPr lang="en-US" sz="2000" dirty="0" err="1"/>
              <a:t>học</a:t>
            </a:r>
            <a:r>
              <a:rPr lang="en-US" sz="2000" dirty="0"/>
              <a:t> </a:t>
            </a:r>
            <a:r>
              <a:rPr lang="vi-VN" sz="2000" dirty="0"/>
              <a:t>kết nối vào bài đọc.</a:t>
            </a:r>
            <a:endParaRPr lang="en-US" sz="2000" dirty="0"/>
          </a:p>
          <a:p>
            <a:r>
              <a:rPr lang="vi-VN" sz="2000" b="1" i="1" dirty="0"/>
              <a:t>b) Cách tiến hành:</a:t>
            </a:r>
            <a:endParaRPr lang="en-US" sz="20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8377" y="293817"/>
            <a:ext cx="1943548" cy="182207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3060" y="3287269"/>
            <a:ext cx="2192431" cy="1777647"/>
          </a:xfrm>
          <a:prstGeom prst="rect">
            <a:avLst/>
          </a:prstGeom>
        </p:spPr>
      </p:pic>
    </p:spTree>
    <p:extLst>
      <p:ext uri="{BB962C8B-B14F-4D97-AF65-F5344CB8AC3E}">
        <p14:creationId xmlns:p14="http://schemas.microsoft.com/office/powerpoint/2010/main" val="3338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Ngày Đầu Tiên Đi Học [MV 4K] ♪ Bé Minh Vy ☀ Ca Nhạc Thiếu Nhi Ngày Tựu Trường Hay Nhất Cho Các Bé.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4160" y="538026"/>
            <a:ext cx="7415682" cy="4167930"/>
          </a:xfrm>
          <a:prstGeom prst="rect">
            <a:avLst/>
          </a:prstGeom>
        </p:spPr>
      </p:pic>
      <p:grpSp>
        <p:nvGrpSpPr>
          <p:cNvPr id="7" name="Group 6"/>
          <p:cNvGrpSpPr/>
          <p:nvPr/>
        </p:nvGrpSpPr>
        <p:grpSpPr>
          <a:xfrm>
            <a:off x="0" y="-70337"/>
            <a:ext cx="9144000" cy="5132868"/>
            <a:chOff x="0" y="-138500"/>
            <a:chExt cx="9144000" cy="52713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138500"/>
              <a:ext cx="1221983" cy="28447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1200" b="1" cap="all" spc="0" dirty="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5" name="TextBox 4"/>
          <p:cNvSpPr txBox="1"/>
          <p:nvPr/>
        </p:nvSpPr>
        <p:spPr>
          <a:xfrm>
            <a:off x="2200588" y="140044"/>
            <a:ext cx="4120039" cy="461665"/>
          </a:xfrm>
          <a:prstGeom prst="rect">
            <a:avLst/>
          </a:prstGeom>
          <a:noFill/>
        </p:spPr>
        <p:txBody>
          <a:bodyPr wrap="none" rtlCol="0">
            <a:spAutoFit/>
          </a:bodyPr>
          <a:lstStyle/>
          <a:p>
            <a:r>
              <a:rPr lang="en-US" sz="2400" smtClean="0">
                <a:solidFill>
                  <a:srgbClr val="0070C0"/>
                </a:solidFill>
              </a:rPr>
              <a:t>VIDEO:</a:t>
            </a:r>
            <a:r>
              <a:rPr lang="en-US" sz="2400" smtClean="0"/>
              <a:t> </a:t>
            </a:r>
            <a:r>
              <a:rPr lang="en-US" sz="2400" smtClean="0">
                <a:solidFill>
                  <a:srgbClr val="FF0000"/>
                </a:solidFill>
              </a:rPr>
              <a:t>Ngày đầu tiên đi học</a:t>
            </a:r>
            <a:endParaRPr lang="en-US" sz="2400">
              <a:solidFill>
                <a:srgbClr val="FF0000"/>
              </a:solidFill>
            </a:endParaRPr>
          </a:p>
        </p:txBody>
      </p:sp>
      <p:sp>
        <p:nvSpPr>
          <p:cNvPr id="8" name="TextBox 7"/>
          <p:cNvSpPr txBox="1"/>
          <p:nvPr/>
        </p:nvSpPr>
        <p:spPr>
          <a:xfrm>
            <a:off x="1221983" y="4109777"/>
            <a:ext cx="6680034" cy="523220"/>
          </a:xfrm>
          <a:prstGeom prst="rect">
            <a:avLst/>
          </a:prstGeom>
          <a:noFill/>
        </p:spPr>
        <p:txBody>
          <a:bodyPr wrap="none" rtlCol="0">
            <a:spAutoFit/>
          </a:bodyPr>
          <a:lstStyle/>
          <a:p>
            <a:r>
              <a:rPr lang="en-US" sz="2800" dirty="0" err="1" smtClean="0">
                <a:solidFill>
                  <a:schemeClr val="bg1"/>
                </a:solidFill>
              </a:rPr>
              <a:t>Ngày</a:t>
            </a:r>
            <a:r>
              <a:rPr lang="en-US" sz="2800" dirty="0" smtClean="0">
                <a:solidFill>
                  <a:schemeClr val="bg1"/>
                </a:solidFill>
              </a:rPr>
              <a:t> </a:t>
            </a:r>
            <a:r>
              <a:rPr lang="en-US" sz="2800" dirty="0" err="1" smtClean="0">
                <a:solidFill>
                  <a:schemeClr val="bg1"/>
                </a:solidFill>
              </a:rPr>
              <a:t>đầu</a:t>
            </a:r>
            <a:r>
              <a:rPr lang="en-US" sz="2800" dirty="0" smtClean="0">
                <a:solidFill>
                  <a:schemeClr val="bg1"/>
                </a:solidFill>
              </a:rPr>
              <a:t> </a:t>
            </a:r>
            <a:r>
              <a:rPr lang="en-US" sz="2800" dirty="0" err="1" smtClean="0">
                <a:solidFill>
                  <a:schemeClr val="bg1"/>
                </a:solidFill>
              </a:rPr>
              <a:t>tiên</a:t>
            </a:r>
            <a:r>
              <a:rPr lang="en-US" sz="2800" dirty="0" smtClean="0">
                <a:solidFill>
                  <a:schemeClr val="bg1"/>
                </a:solidFill>
              </a:rPr>
              <a:t> </a:t>
            </a:r>
            <a:r>
              <a:rPr lang="en-US" sz="2800" dirty="0" err="1" smtClean="0">
                <a:solidFill>
                  <a:schemeClr val="bg1"/>
                </a:solidFill>
              </a:rPr>
              <a:t>đi</a:t>
            </a:r>
            <a:r>
              <a:rPr lang="en-US" sz="2800" dirty="0" smtClean="0">
                <a:solidFill>
                  <a:schemeClr val="bg1"/>
                </a:solidFill>
              </a:rPr>
              <a:t> </a:t>
            </a:r>
            <a:r>
              <a:rPr lang="en-US" sz="2800" dirty="0" err="1" smtClean="0">
                <a:solidFill>
                  <a:schemeClr val="bg1"/>
                </a:solidFill>
              </a:rPr>
              <a:t>học</a:t>
            </a:r>
            <a:r>
              <a:rPr lang="en-US" sz="2800" dirty="0" smtClean="0">
                <a:solidFill>
                  <a:schemeClr val="bg1"/>
                </a:solidFill>
              </a:rPr>
              <a:t> </a:t>
            </a:r>
            <a:r>
              <a:rPr lang="en-US" sz="2800" dirty="0" err="1" smtClean="0">
                <a:solidFill>
                  <a:schemeClr val="bg1"/>
                </a:solidFill>
              </a:rPr>
              <a:t>em</a:t>
            </a:r>
            <a:r>
              <a:rPr lang="en-US" sz="2800" dirty="0" smtClean="0">
                <a:solidFill>
                  <a:schemeClr val="bg1"/>
                </a:solidFill>
              </a:rPr>
              <a:t> </a:t>
            </a:r>
            <a:r>
              <a:rPr lang="en-US" sz="2800" dirty="0" err="1" smtClean="0">
                <a:solidFill>
                  <a:schemeClr val="bg1"/>
                </a:solidFill>
              </a:rPr>
              <a:t>có</a:t>
            </a:r>
            <a:r>
              <a:rPr lang="en-US" sz="2800" dirty="0" smtClean="0">
                <a:solidFill>
                  <a:schemeClr val="bg1"/>
                </a:solidFill>
              </a:rPr>
              <a:t> </a:t>
            </a:r>
            <a:r>
              <a:rPr lang="en-US" sz="2800" dirty="0" err="1" smtClean="0">
                <a:solidFill>
                  <a:schemeClr val="bg1"/>
                </a:solidFill>
              </a:rPr>
              <a:t>cảm</a:t>
            </a:r>
            <a:r>
              <a:rPr lang="en-US" sz="2800" dirty="0" smtClean="0">
                <a:solidFill>
                  <a:schemeClr val="bg1"/>
                </a:solidFill>
              </a:rPr>
              <a:t> </a:t>
            </a:r>
            <a:r>
              <a:rPr lang="en-US" sz="2800" dirty="0" err="1" smtClean="0">
                <a:solidFill>
                  <a:schemeClr val="bg1"/>
                </a:solidFill>
              </a:rPr>
              <a:t>xúc</a:t>
            </a:r>
            <a:r>
              <a:rPr lang="en-US" sz="2800" dirty="0" smtClean="0">
                <a:solidFill>
                  <a:schemeClr val="bg1"/>
                </a:solidFill>
              </a:rPr>
              <a:t> </a:t>
            </a:r>
            <a:r>
              <a:rPr lang="en-US" sz="2800" dirty="0" err="1" smtClean="0">
                <a:solidFill>
                  <a:schemeClr val="bg1"/>
                </a:solidFill>
              </a:rPr>
              <a:t>gì</a:t>
            </a:r>
            <a:r>
              <a:rPr lang="en-US" sz="2800" dirty="0" smtClean="0">
                <a:solidFill>
                  <a:schemeClr val="bg1"/>
                </a:solidFill>
              </a:rPr>
              <a:t>? </a:t>
            </a:r>
            <a:endParaRPr lang="en-US" sz="2800" dirty="0">
              <a:solidFill>
                <a:schemeClr val="bg1"/>
              </a:solidFill>
            </a:endParaRPr>
          </a:p>
        </p:txBody>
      </p:sp>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75516" y="3747439"/>
            <a:ext cx="1373013" cy="139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161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2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9"/>
                </p:tgtEl>
              </p:cMediaNode>
            </p:vide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147777" y="28389"/>
            <a:ext cx="4848446" cy="508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0" y="-70337"/>
            <a:ext cx="9144000" cy="5132868"/>
            <a:chOff x="0" y="-138500"/>
            <a:chExt cx="9144000" cy="52713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smtClean="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endPar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Tree>
    <p:extLst>
      <p:ext uri="{BB962C8B-B14F-4D97-AF65-F5344CB8AC3E}">
        <p14:creationId xmlns:p14="http://schemas.microsoft.com/office/powerpoint/2010/main" val="1714025037"/>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shreg.wav"/>
          </p:stSnd>
        </p:sndAc>
      </p:transition>
    </mc:Choice>
    <mc:Fallback xmlns="">
      <p:transition spd="slow">
        <p:checker/>
        <p:sndAc>
          <p:stSnd>
            <p:snd r:embed="rId9"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 y="138499"/>
            <a:ext cx="9158970" cy="498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13433" y="138499"/>
            <a:ext cx="5797899" cy="51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3432" y="195766"/>
            <a:ext cx="5934638" cy="461665"/>
          </a:xfrm>
          <a:prstGeom prst="rect">
            <a:avLst/>
          </a:prstGeom>
          <a:solidFill>
            <a:schemeClr val="bg1"/>
          </a:solidFill>
        </p:spPr>
        <p:txBody>
          <a:bodyPr wrap="none">
            <a:spAutoFit/>
          </a:bodyPr>
          <a:lstStyle/>
          <a:p>
            <a:r>
              <a:rPr lang="nl-NL" sz="2400"/>
              <a:t>Em chuẩn bị một mình hay có ai giúp em?</a:t>
            </a:r>
            <a:endParaRPr lang="en-US" sz="2400"/>
          </a:p>
        </p:txBody>
      </p:sp>
      <p:sp>
        <p:nvSpPr>
          <p:cNvPr id="10" name="Rectangle 9"/>
          <p:cNvSpPr/>
          <p:nvPr/>
        </p:nvSpPr>
        <p:spPr>
          <a:xfrm>
            <a:off x="448281" y="210662"/>
            <a:ext cx="7768473" cy="430887"/>
          </a:xfrm>
          <a:prstGeom prst="rect">
            <a:avLst/>
          </a:prstGeom>
          <a:solidFill>
            <a:schemeClr val="bg1"/>
          </a:solidFill>
        </p:spPr>
        <p:txBody>
          <a:bodyPr wrap="none">
            <a:spAutoFit/>
          </a:bodyPr>
          <a:lstStyle/>
          <a:p>
            <a:r>
              <a:rPr lang="nl-NL" sz="2200" dirty="0"/>
              <a:t>Em cảm thấy như thế nào khi chuẩn bị cho ngày khai giảng?</a:t>
            </a:r>
            <a:endParaRPr lang="en-US" sz="2200" dirty="0"/>
          </a:p>
        </p:txBody>
      </p:sp>
      <p:sp>
        <p:nvSpPr>
          <p:cNvPr id="9" name="Rectangle 8"/>
          <p:cNvSpPr/>
          <p:nvPr/>
        </p:nvSpPr>
        <p:spPr>
          <a:xfrm>
            <a:off x="1221982" y="179390"/>
            <a:ext cx="6994771" cy="1015663"/>
          </a:xfrm>
          <a:prstGeom prst="rect">
            <a:avLst/>
          </a:prstGeom>
          <a:solidFill>
            <a:schemeClr val="bg1"/>
          </a:solidFill>
        </p:spPr>
        <p:txBody>
          <a:bodyPr wrap="square">
            <a:spAutoFit/>
          </a:bodyPr>
          <a:lstStyle/>
          <a:p>
            <a:r>
              <a:rPr lang="nl-NL" sz="2000" dirty="0"/>
              <a:t>Các em ạ, có một câu chuyện kể về một bạn học sinh lớp 2 rất háo hức đón ngày khai trường. Chúng ta cùng nghe bạn kể lại nhé!</a:t>
            </a:r>
            <a:endParaRPr lang="en-US" sz="2000" dirty="0"/>
          </a:p>
        </p:txBody>
      </p:sp>
      <p:pic>
        <p:nvPicPr>
          <p:cNvPr id="12"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241160" y="138499"/>
            <a:ext cx="1237930" cy="164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0" y="-70337"/>
            <a:ext cx="9144000" cy="5132868"/>
            <a:chOff x="0" y="-138500"/>
            <a:chExt cx="9144000" cy="5271367"/>
          </a:xfrm>
        </p:grpSpPr>
        <p:cxnSp>
          <p:nvCxnSpPr>
            <p:cNvPr id="14" name="Straight Connector 1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smtClean="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endPar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2" name="Rectangle 1"/>
          <p:cNvSpPr/>
          <p:nvPr/>
        </p:nvSpPr>
        <p:spPr>
          <a:xfrm>
            <a:off x="241160" y="4108424"/>
            <a:ext cx="8661680" cy="954107"/>
          </a:xfrm>
          <a:prstGeom prst="rect">
            <a:avLst/>
          </a:prstGeom>
          <a:solidFill>
            <a:schemeClr val="bg1"/>
          </a:solidFill>
        </p:spPr>
        <p:txBody>
          <a:bodyPr wrap="square">
            <a:spAutoFit/>
          </a:bodyPr>
          <a:lstStyle/>
          <a:p>
            <a:r>
              <a:rPr lang="nl-NL"/>
              <a:t>Năm nay các em đã lên lớp 2, là anh chị của các em học sinh lớp 1. Quang cảnh ngày khai trường, ngày đầu đến lớp đã trở nên quen thuộc với các em, không còn bỡ ngỡ như năm ngoái nữa. Đây là bài học trong chủ điểm Em lớn lên từng ngày mở đầu môn Tiếng Việt học kì 1, lớp 2 sẽ giúp các em hiểu: mỗi ngày đến trường là một ngày vui, là mỗi ngày em học được bao điều mới lạ để em lớn khôn. </a:t>
            </a:r>
            <a:endParaRPr lang="en-US"/>
          </a:p>
        </p:txBody>
      </p:sp>
    </p:spTree>
    <p:extLst>
      <p:ext uri="{BB962C8B-B14F-4D97-AF65-F5344CB8AC3E}">
        <p14:creationId xmlns:p14="http://schemas.microsoft.com/office/powerpoint/2010/main" val="2212004690"/>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2" name="explode.wav"/>
          </p:stSnd>
        </p:sndAc>
      </p:transition>
    </mc:Choice>
    <mc:Fallback xmlns="">
      <p:transition spd="slow">
        <p:fade/>
        <p:sndAc>
          <p:stSnd>
            <p:snd r:embed="rId7"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0"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0"/>
                                        <p:tgtEl>
                                          <p:spTgt spid="5"/>
                                        </p:tgtEl>
                                        <p:attrNameLst>
                                          <p:attrName>ppt_y</p:attrName>
                                        </p:attrNameLst>
                                      </p:cBhvr>
                                      <p:tavLst>
                                        <p:tav tm="0">
                                          <p:val>
                                            <p:strVal val="ppt_y"/>
                                          </p:val>
                                        </p:tav>
                                        <p:tav tm="100000">
                                          <p:val>
                                            <p:strVal val="ppt_y+.1"/>
                                          </p:val>
                                        </p:tav>
                                      </p:tavLst>
                                    </p:anim>
                                    <p:set>
                                      <p:cBhvr>
                                        <p:cTn id="21" dur="1" fill="hold">
                                          <p:stCondLst>
                                            <p:cond delay="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9" grpId="0" animBg="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70337"/>
            <a:ext cx="9144000" cy="5132868"/>
            <a:chOff x="0" y="-138500"/>
            <a:chExt cx="9144000" cy="52713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smtClean="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endPar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8" name="Round Diagonal Corner Rectangle 7"/>
          <p:cNvSpPr/>
          <p:nvPr/>
        </p:nvSpPr>
        <p:spPr>
          <a:xfrm>
            <a:off x="-10875" y="-64071"/>
            <a:ext cx="9154875" cy="1627057"/>
          </a:xfrm>
          <a:custGeom>
            <a:avLst/>
            <a:gdLst>
              <a:gd name="connsiteX0" fmla="*/ 276498 w 9144000"/>
              <a:gd name="connsiteY0" fmla="*/ 0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276498 w 9144000"/>
              <a:gd name="connsiteY8" fmla="*/ 0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446619 w 9144000"/>
              <a:gd name="connsiteY0" fmla="*/ 180753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46619 w 9144000"/>
              <a:gd name="connsiteY8" fmla="*/ 180753 h 1658956"/>
              <a:gd name="connsiteX0" fmla="*/ 404089 w 9144000"/>
              <a:gd name="connsiteY0" fmla="*/ 191386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44000"/>
              <a:gd name="connsiteY0" fmla="*/ 191386 h 1658956"/>
              <a:gd name="connsiteX1" fmla="*/ 9144000 w 9144000"/>
              <a:gd name="connsiteY1" fmla="*/ 0 h 1658956"/>
              <a:gd name="connsiteX2" fmla="*/ 9133367 w 9144000"/>
              <a:gd name="connsiteY2" fmla="*/ 138223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54633"/>
              <a:gd name="connsiteY0" fmla="*/ 106325 h 1573895"/>
              <a:gd name="connsiteX1" fmla="*/ 9154633 w 9154633"/>
              <a:gd name="connsiteY1" fmla="*/ 0 h 1573895"/>
              <a:gd name="connsiteX2" fmla="*/ 9133367 w 9154633"/>
              <a:gd name="connsiteY2" fmla="*/ 53162 h 1573895"/>
              <a:gd name="connsiteX3" fmla="*/ 9144000 w 9154633"/>
              <a:gd name="connsiteY3" fmla="*/ 1297397 h 1573895"/>
              <a:gd name="connsiteX4" fmla="*/ 8867502 w 9154633"/>
              <a:gd name="connsiteY4" fmla="*/ 1573895 h 1573895"/>
              <a:gd name="connsiteX5" fmla="*/ 0 w 9154633"/>
              <a:gd name="connsiteY5" fmla="*/ 1573895 h 1573895"/>
              <a:gd name="connsiteX6" fmla="*/ 0 w 9154633"/>
              <a:gd name="connsiteY6" fmla="*/ 1573895 h 1573895"/>
              <a:gd name="connsiteX7" fmla="*/ 0 w 9154633"/>
              <a:gd name="connsiteY7" fmla="*/ 191437 h 1573895"/>
              <a:gd name="connsiteX8" fmla="*/ 404089 w 9154633"/>
              <a:gd name="connsiteY8" fmla="*/ 106325 h 1573895"/>
              <a:gd name="connsiteX0" fmla="*/ 406325 w 9156869"/>
              <a:gd name="connsiteY0" fmla="*/ 106325 h 1573895"/>
              <a:gd name="connsiteX1" fmla="*/ 9156869 w 9156869"/>
              <a:gd name="connsiteY1" fmla="*/ 0 h 1573895"/>
              <a:gd name="connsiteX2" fmla="*/ 9135603 w 9156869"/>
              <a:gd name="connsiteY2" fmla="*/ 53162 h 1573895"/>
              <a:gd name="connsiteX3" fmla="*/ 9146236 w 9156869"/>
              <a:gd name="connsiteY3" fmla="*/ 1297397 h 1573895"/>
              <a:gd name="connsiteX4" fmla="*/ 8869738 w 9156869"/>
              <a:gd name="connsiteY4" fmla="*/ 1573895 h 1573895"/>
              <a:gd name="connsiteX5" fmla="*/ 2236 w 9156869"/>
              <a:gd name="connsiteY5" fmla="*/ 1573895 h 1573895"/>
              <a:gd name="connsiteX6" fmla="*/ 2236 w 9156869"/>
              <a:gd name="connsiteY6" fmla="*/ 1573895 h 1573895"/>
              <a:gd name="connsiteX7" fmla="*/ 2236 w 9156869"/>
              <a:gd name="connsiteY7" fmla="*/ 191437 h 1573895"/>
              <a:gd name="connsiteX8" fmla="*/ 406325 w 9156869"/>
              <a:gd name="connsiteY8" fmla="*/ 106325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456937 h 1573895"/>
              <a:gd name="connsiteX7" fmla="*/ 242 w 9154875"/>
              <a:gd name="connsiteY7" fmla="*/ 191437 h 1573895"/>
              <a:gd name="connsiteX8" fmla="*/ 436229 w 9154875"/>
              <a:gd name="connsiteY8" fmla="*/ 74427 h 1573895"/>
              <a:gd name="connsiteX0" fmla="*/ 436229 w 9154875"/>
              <a:gd name="connsiteY0" fmla="*/ 74427 h 1584527"/>
              <a:gd name="connsiteX1" fmla="*/ 9154875 w 9154875"/>
              <a:gd name="connsiteY1" fmla="*/ 0 h 1584527"/>
              <a:gd name="connsiteX2" fmla="*/ 9133609 w 9154875"/>
              <a:gd name="connsiteY2" fmla="*/ 53162 h 1584527"/>
              <a:gd name="connsiteX3" fmla="*/ 9144242 w 9154875"/>
              <a:gd name="connsiteY3" fmla="*/ 1297397 h 1584527"/>
              <a:gd name="connsiteX4" fmla="*/ 8867744 w 9154875"/>
              <a:gd name="connsiteY4" fmla="*/ 1573895 h 1584527"/>
              <a:gd name="connsiteX5" fmla="*/ 212893 w 9154875"/>
              <a:gd name="connsiteY5" fmla="*/ 1584527 h 1584527"/>
              <a:gd name="connsiteX6" fmla="*/ 242 w 9154875"/>
              <a:gd name="connsiteY6" fmla="*/ 1456937 h 1584527"/>
              <a:gd name="connsiteX7" fmla="*/ 242 w 9154875"/>
              <a:gd name="connsiteY7" fmla="*/ 191437 h 1584527"/>
              <a:gd name="connsiteX8" fmla="*/ 436229 w 9154875"/>
              <a:gd name="connsiteY8" fmla="*/ 74427 h 158452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867744 w 9154875"/>
              <a:gd name="connsiteY4" fmla="*/ 157389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570033 w 9154875"/>
              <a:gd name="connsiteY4" fmla="*/ 161642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875" h="1627057">
                <a:moveTo>
                  <a:pt x="436229" y="74427"/>
                </a:moveTo>
                <a:lnTo>
                  <a:pt x="9154875" y="0"/>
                </a:lnTo>
                <a:lnTo>
                  <a:pt x="9133609" y="53162"/>
                </a:lnTo>
                <a:cubicBezTo>
                  <a:pt x="9137153" y="467907"/>
                  <a:pt x="9140698" y="882652"/>
                  <a:pt x="9144242" y="1297397"/>
                </a:cubicBezTo>
                <a:cubicBezTo>
                  <a:pt x="9144242" y="1450103"/>
                  <a:pt x="8722739" y="1616425"/>
                  <a:pt x="8570033" y="1616425"/>
                </a:cubicBezTo>
                <a:lnTo>
                  <a:pt x="436177" y="1627057"/>
                </a:lnTo>
                <a:lnTo>
                  <a:pt x="242" y="1456937"/>
                </a:lnTo>
                <a:lnTo>
                  <a:pt x="242" y="191437"/>
                </a:lnTo>
                <a:cubicBezTo>
                  <a:pt x="242" y="38731"/>
                  <a:pt x="-24822" y="85060"/>
                  <a:pt x="436229" y="74427"/>
                </a:cubicBezTo>
                <a:close/>
              </a:path>
            </a:pathLst>
          </a:custGeom>
          <a:solidFill>
            <a:srgbClr val="00B0F0"/>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12" name="Group 11"/>
          <p:cNvGrpSpPr/>
          <p:nvPr/>
        </p:nvGrpSpPr>
        <p:grpSpPr>
          <a:xfrm>
            <a:off x="-344819" y="-501331"/>
            <a:ext cx="2573080" cy="2137144"/>
            <a:chOff x="-255181" y="-138500"/>
            <a:chExt cx="2668772" cy="1866155"/>
          </a:xfrm>
        </p:grpSpPr>
        <p:sp>
          <p:nvSpPr>
            <p:cNvPr id="9" name="Oval 8"/>
            <p:cNvSpPr/>
            <p:nvPr/>
          </p:nvSpPr>
          <p:spPr>
            <a:xfrm>
              <a:off x="-255181" y="-138500"/>
              <a:ext cx="2668772" cy="185034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7591" y="-96105"/>
              <a:ext cx="2413592" cy="18237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7591" y="255045"/>
              <a:ext cx="1903228" cy="147261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992985" y="1961909"/>
            <a:ext cx="7151013" cy="1035577"/>
            <a:chOff x="1992986" y="1961909"/>
            <a:chExt cx="6789696" cy="1035577"/>
          </a:xfrm>
        </p:grpSpPr>
        <p:sp>
          <p:nvSpPr>
            <p:cNvPr id="14" name="Rectangle 10"/>
            <p:cNvSpPr/>
            <p:nvPr/>
          </p:nvSpPr>
          <p:spPr>
            <a:xfrm>
              <a:off x="1992986" y="2044087"/>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rot="416356">
              <a:off x="6357470" y="1973080"/>
              <a:ext cx="2425212" cy="10244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Rectangle 10"/>
            <p:cNvSpPr/>
            <p:nvPr/>
          </p:nvSpPr>
          <p:spPr>
            <a:xfrm>
              <a:off x="1992986" y="1961909"/>
              <a:ext cx="6649863" cy="10038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10"/>
            <p:cNvSpPr/>
            <p:nvPr/>
          </p:nvSpPr>
          <p:spPr>
            <a:xfrm>
              <a:off x="2055600" y="2054250"/>
              <a:ext cx="6295779" cy="8006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8" name="TextBox 17"/>
          <p:cNvSpPr txBox="1"/>
          <p:nvPr/>
        </p:nvSpPr>
        <p:spPr>
          <a:xfrm>
            <a:off x="2355239" y="2134823"/>
            <a:ext cx="5916891" cy="707874"/>
          </a:xfrm>
          <a:prstGeom prst="rect">
            <a:avLst/>
          </a:prstGeom>
          <a:noFill/>
        </p:spPr>
        <p:txBody>
          <a:bodyPr wrap="square" lIns="91428" tIns="45714" rIns="91428" bIns="45714" rtlCol="0">
            <a:spAutoFit/>
          </a:bodyPr>
          <a:lstStyle/>
          <a:p>
            <a:pPr algn="ctr"/>
            <a:r>
              <a:rPr lang="vi-VN" sz="4000" b="1" smtClean="0">
                <a:solidFill>
                  <a:srgbClr val="0070C0"/>
                </a:solidFill>
                <a:latin typeface="Arial" pitchFamily="34" charset="0"/>
                <a:ea typeface="Arial-Rounded" pitchFamily="34" charset="0"/>
                <a:cs typeface="Arial" pitchFamily="34" charset="0"/>
              </a:rPr>
              <a:t>Tôi là học sinh lớp 2</a:t>
            </a:r>
            <a:endParaRPr lang="en-US" sz="4000" b="1">
              <a:solidFill>
                <a:srgbClr val="0070C0"/>
              </a:solidFill>
              <a:latin typeface="Arial" pitchFamily="34" charset="0"/>
              <a:ea typeface="Arial-Rounded" pitchFamily="34" charset="0"/>
              <a:cs typeface="Arial" pitchFamily="34" charset="0"/>
            </a:endParaRPr>
          </a:p>
        </p:txBody>
      </p:sp>
      <p:sp>
        <p:nvSpPr>
          <p:cNvPr id="19" name="Oval 18"/>
          <p:cNvSpPr/>
          <p:nvPr/>
        </p:nvSpPr>
        <p:spPr>
          <a:xfrm>
            <a:off x="1300162" y="1937790"/>
            <a:ext cx="1055077" cy="1028015"/>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30790" y="1941313"/>
            <a:ext cx="793820" cy="1015651"/>
          </a:xfrm>
          <a:prstGeom prst="rect">
            <a:avLst/>
          </a:prstGeom>
          <a:noFill/>
        </p:spPr>
        <p:txBody>
          <a:bodyPr wrap="square" lIns="91428" tIns="45714" rIns="91428" bIns="45714" rtlCol="0">
            <a:spAutoFit/>
          </a:bodyPr>
          <a:lstStyle/>
          <a:p>
            <a:pPr algn="ctr"/>
            <a:r>
              <a:rPr lang="en-US" sz="2400" b="1" smtClean="0">
                <a:solidFill>
                  <a:schemeClr val="bg1"/>
                </a:solidFill>
                <a:latin typeface="Arial" pitchFamily="34" charset="0"/>
                <a:ea typeface="Arial-Rounded" pitchFamily="34" charset="0"/>
                <a:cs typeface="Arial" pitchFamily="34" charset="0"/>
              </a:rPr>
              <a:t>Bài</a:t>
            </a:r>
          </a:p>
          <a:p>
            <a:pPr algn="ctr"/>
            <a:r>
              <a:rPr lang="vi-VN" sz="3600" b="1" smtClean="0">
                <a:solidFill>
                  <a:schemeClr val="bg1"/>
                </a:solidFill>
                <a:latin typeface="Arial" pitchFamily="34" charset="0"/>
                <a:ea typeface="Arial-Rounded" pitchFamily="34" charset="0"/>
                <a:cs typeface="Arial" pitchFamily="34" charset="0"/>
              </a:rPr>
              <a:t>1</a:t>
            </a:r>
            <a:endParaRPr lang="en-US" sz="3600" b="1">
              <a:solidFill>
                <a:schemeClr val="bg1"/>
              </a:solidFill>
              <a:latin typeface="Arial" pitchFamily="34" charset="0"/>
              <a:ea typeface="Arial-Rounded" pitchFamily="34" charset="0"/>
              <a:cs typeface="Arial" pitchFamily="34" charset="0"/>
            </a:endParaRPr>
          </a:p>
        </p:txBody>
      </p:sp>
      <p:sp>
        <p:nvSpPr>
          <p:cNvPr id="21" name="TextBox 20"/>
          <p:cNvSpPr txBox="1"/>
          <p:nvPr/>
        </p:nvSpPr>
        <p:spPr>
          <a:xfrm>
            <a:off x="256286" y="792587"/>
            <a:ext cx="1043876" cy="523220"/>
          </a:xfrm>
          <a:prstGeom prst="rect">
            <a:avLst/>
          </a:prstGeom>
          <a:noFill/>
        </p:spPr>
        <p:txBody>
          <a:bodyPr wrap="none" rtlCol="0">
            <a:spAutoFit/>
          </a:bodyPr>
          <a:lstStyle/>
          <a:p>
            <a:r>
              <a:rPr lang="vi-VN" sz="2800" b="1" smtClean="0">
                <a:solidFill>
                  <a:srgbClr val="0070C0"/>
                </a:solidFill>
              </a:rPr>
              <a:t>Tuần</a:t>
            </a:r>
            <a:endParaRPr lang="en-US" sz="4000" b="1">
              <a:solidFill>
                <a:srgbClr val="0070C0"/>
              </a:solidFill>
            </a:endParaRPr>
          </a:p>
        </p:txBody>
      </p:sp>
      <p:sp>
        <p:nvSpPr>
          <p:cNvPr id="22" name="TextBox 21"/>
          <p:cNvSpPr txBox="1"/>
          <p:nvPr/>
        </p:nvSpPr>
        <p:spPr>
          <a:xfrm>
            <a:off x="1221983" y="582671"/>
            <a:ext cx="569387" cy="923330"/>
          </a:xfrm>
          <a:prstGeom prst="rect">
            <a:avLst/>
          </a:prstGeom>
          <a:noFill/>
        </p:spPr>
        <p:txBody>
          <a:bodyPr wrap="none" rtlCol="0">
            <a:spAutoFit/>
          </a:bodyPr>
          <a:lstStyle/>
          <a:p>
            <a:r>
              <a:rPr lang="vi-VN" sz="5400" b="1" smtClean="0">
                <a:solidFill>
                  <a:srgbClr val="0070C0"/>
                </a:solidFill>
              </a:rPr>
              <a:t>1</a:t>
            </a:r>
            <a:endParaRPr lang="en-US" sz="5400" b="1">
              <a:solidFill>
                <a:srgbClr val="0070C0"/>
              </a:solidFill>
            </a:endParaRPr>
          </a:p>
        </p:txBody>
      </p:sp>
      <p:sp>
        <p:nvSpPr>
          <p:cNvPr id="2" name="TextBox 1"/>
          <p:cNvSpPr txBox="1"/>
          <p:nvPr/>
        </p:nvSpPr>
        <p:spPr>
          <a:xfrm>
            <a:off x="2228261" y="395514"/>
            <a:ext cx="6657592"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EM LỚN LÊN TỪNG </a:t>
            </a:r>
            <a:r>
              <a:rPr lang="en-US" sz="4000" b="1" smtClean="0">
                <a:solidFill>
                  <a:schemeClr val="bg1"/>
                </a:solidFill>
                <a:latin typeface="Arial" pitchFamily="34" charset="0"/>
                <a:cs typeface="Arial" pitchFamily="34" charset="0"/>
              </a:rPr>
              <a:t>NGÀY</a:t>
            </a:r>
            <a:endParaRPr lang="en-US" sz="4000" b="1">
              <a:solidFill>
                <a:schemeClr val="bg1"/>
              </a:solidFill>
              <a:latin typeface="Arial" pitchFamily="34" charset="0"/>
              <a:cs typeface="Arial" pitchFamily="34" charset="0"/>
            </a:endParaRPr>
          </a:p>
        </p:txBody>
      </p:sp>
      <p:pic>
        <p:nvPicPr>
          <p:cNvPr id="23" name="Picture 22">
            <a:extLst>
              <a:ext uri="{FF2B5EF4-FFF2-40B4-BE49-F238E27FC236}">
                <a16:creationId xmlns="" xmlns:a16="http://schemas.microsoft.com/office/drawing/2014/main" id="{50AF093B-0823-42E9-99FC-2AB0093227DF}"/>
              </a:ext>
            </a:extLst>
          </p:cNvPr>
          <p:cNvPicPr>
            <a:picLocks noChangeAspect="1"/>
          </p:cNvPicPr>
          <p:nvPr/>
        </p:nvPicPr>
        <p:blipFill>
          <a:blip r:embed="rId3"/>
          <a:stretch>
            <a:fillRect/>
          </a:stretch>
        </p:blipFill>
        <p:spPr>
          <a:xfrm>
            <a:off x="174527" y="2097058"/>
            <a:ext cx="1256264" cy="3033689"/>
          </a:xfrm>
          <a:prstGeom prst="rect">
            <a:avLst/>
          </a:prstGeom>
        </p:spPr>
      </p:pic>
    </p:spTree>
    <p:extLst>
      <p:ext uri="{BB962C8B-B14F-4D97-AF65-F5344CB8AC3E}">
        <p14:creationId xmlns:p14="http://schemas.microsoft.com/office/powerpoint/2010/main" val="3788582883"/>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laser.wav"/>
          </p:stSnd>
        </p:sndAc>
      </p:transition>
    </mc:Choice>
    <mc:Fallback xmlns="">
      <p:transition spd="med">
        <p:fade/>
        <p:sndAc>
          <p:stSnd>
            <p:snd r:embed="rId4" name="las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p:nvSpPr>
        <p:spPr>
          <a:xfrm>
            <a:off x="1097279" y="1247887"/>
            <a:ext cx="7272169" cy="2554545"/>
          </a:xfrm>
          <a:prstGeom prst="rect">
            <a:avLst/>
          </a:prstGeom>
          <a:noFill/>
        </p:spPr>
        <p:txBody>
          <a:bodyPr wrap="square" rtlCol="0">
            <a:spAutoFit/>
          </a:bodyPr>
          <a:lstStyle/>
          <a:p>
            <a:r>
              <a:rPr lang="en-US" sz="2000" b="1" dirty="0"/>
              <a:t>B. </a:t>
            </a:r>
            <a:r>
              <a:rPr lang="vi-VN" sz="2000" b="1" dirty="0"/>
              <a:t>Hoạt động</a:t>
            </a:r>
            <a:r>
              <a:rPr lang="en-US" sz="2000" b="1" dirty="0"/>
              <a:t> </a:t>
            </a:r>
            <a:r>
              <a:rPr lang="en-US" sz="2000" b="1" dirty="0" err="1"/>
              <a:t>Hình</a:t>
            </a:r>
            <a:r>
              <a:rPr lang="en-US" sz="2000" b="1" dirty="0"/>
              <a:t> </a:t>
            </a:r>
            <a:r>
              <a:rPr lang="en-US" sz="2000" b="1" dirty="0" err="1"/>
              <a:t>thành</a:t>
            </a:r>
            <a:r>
              <a:rPr lang="en-US" sz="2000" b="1" dirty="0"/>
              <a:t> </a:t>
            </a:r>
            <a:r>
              <a:rPr lang="en-US" sz="2000" b="1" dirty="0" err="1"/>
              <a:t>kiến</a:t>
            </a:r>
            <a:r>
              <a:rPr lang="en-US" sz="2000" b="1" dirty="0"/>
              <a:t> </a:t>
            </a:r>
            <a:r>
              <a:rPr lang="en-US" sz="2000" b="1" dirty="0" err="1"/>
              <a:t>thức</a:t>
            </a:r>
            <a:r>
              <a:rPr lang="en-US" sz="2000" b="1" dirty="0"/>
              <a:t> </a:t>
            </a:r>
            <a:r>
              <a:rPr lang="en-US" sz="2000" b="1" dirty="0" err="1"/>
              <a:t>mới</a:t>
            </a:r>
            <a:endParaRPr lang="en-US" sz="2000" dirty="0"/>
          </a:p>
          <a:p>
            <a:r>
              <a:rPr lang="en-US" sz="1800" b="1" i="1" dirty="0" err="1"/>
              <a:t>Hoạt</a:t>
            </a:r>
            <a:r>
              <a:rPr lang="en-US" sz="1800" b="1" i="1" dirty="0"/>
              <a:t> </a:t>
            </a:r>
            <a:r>
              <a:rPr lang="en-US" sz="1800" b="1" i="1" dirty="0" err="1"/>
              <a:t>động</a:t>
            </a:r>
            <a:r>
              <a:rPr lang="en-US" sz="1800" b="1" i="1" dirty="0"/>
              <a:t> 1. Đ</a:t>
            </a:r>
            <a:r>
              <a:rPr lang="vi-VN" sz="1800" b="1" i="1" dirty="0"/>
              <a:t>ọc văn bản</a:t>
            </a:r>
            <a:r>
              <a:rPr lang="en-US" sz="1800" b="1" i="1" dirty="0"/>
              <a:t> (25-27’)</a:t>
            </a:r>
            <a:endParaRPr lang="en-US" sz="1800" dirty="0"/>
          </a:p>
          <a:p>
            <a:r>
              <a:rPr lang="vi-VN" sz="1800" b="1" i="1" dirty="0"/>
              <a:t>a) Mục tiêu: </a:t>
            </a:r>
            <a:endParaRPr lang="en-US" sz="1800" dirty="0"/>
          </a:p>
          <a:p>
            <a:r>
              <a:rPr lang="vi-VN" sz="1800" dirty="0"/>
              <a:t>- Đọc đúng các tiếng trong bài. Bước đầu biết đọc đúng lời kể chuyện và lời nói trực tiếp của nhân vật.</a:t>
            </a:r>
            <a:endParaRPr lang="en-US" sz="1800" dirty="0"/>
          </a:p>
          <a:p>
            <a:r>
              <a:rPr lang="en-US" sz="1800" b="1" i="1" dirty="0"/>
              <a:t>b) </a:t>
            </a:r>
            <a:r>
              <a:rPr lang="en-US" sz="1800" b="1" i="1" dirty="0" err="1"/>
              <a:t>Cách</a:t>
            </a:r>
            <a:r>
              <a:rPr lang="en-US" sz="1800" b="1" i="1" dirty="0"/>
              <a:t> </a:t>
            </a:r>
            <a:r>
              <a:rPr lang="en-US" sz="1800" b="1" i="1" dirty="0" err="1"/>
              <a:t>tiến</a:t>
            </a:r>
            <a:r>
              <a:rPr lang="en-US" sz="1800" b="1" i="1" dirty="0"/>
              <a:t> </a:t>
            </a:r>
            <a:r>
              <a:rPr lang="en-US" sz="1800" b="1" i="1" dirty="0" err="1"/>
              <a:t>hành</a:t>
            </a:r>
            <a:r>
              <a:rPr lang="en-US" sz="1800" b="1" i="1" dirty="0"/>
              <a:t>: </a:t>
            </a:r>
            <a:endParaRPr lang="en-US" sz="1800" dirty="0"/>
          </a:p>
          <a:p>
            <a:r>
              <a:rPr lang="en-US" sz="1800" b="1" i="1" dirty="0" err="1"/>
              <a:t>Hoạt</a:t>
            </a:r>
            <a:r>
              <a:rPr lang="en-US" sz="1800" b="1" i="1" dirty="0"/>
              <a:t> </a:t>
            </a:r>
            <a:r>
              <a:rPr lang="en-US" sz="1800" b="1" i="1" dirty="0" err="1"/>
              <a:t>động</a:t>
            </a:r>
            <a:r>
              <a:rPr lang="en-US" sz="1800" b="1" i="1" dirty="0"/>
              <a:t> 1.1 </a:t>
            </a:r>
            <a:r>
              <a:rPr lang="en-US" sz="1800" b="1" i="1" dirty="0" err="1"/>
              <a:t>Hướng</a:t>
            </a:r>
            <a:r>
              <a:rPr lang="en-US" sz="1800" b="1" i="1" dirty="0"/>
              <a:t> </a:t>
            </a:r>
            <a:r>
              <a:rPr lang="en-US" sz="1800" b="1" i="1" dirty="0" err="1"/>
              <a:t>dẫn</a:t>
            </a:r>
            <a:r>
              <a:rPr lang="en-US" sz="1800" b="1" i="1" dirty="0"/>
              <a:t> </a:t>
            </a:r>
            <a:r>
              <a:rPr lang="en-US" sz="1800" b="1" i="1" dirty="0" err="1"/>
              <a:t>đọc</a:t>
            </a:r>
            <a:r>
              <a:rPr lang="en-US" sz="1800" b="1" i="1" dirty="0"/>
              <a:t> </a:t>
            </a:r>
            <a:r>
              <a:rPr lang="en-US" sz="1800" b="1" i="1" dirty="0" err="1"/>
              <a:t>văn</a:t>
            </a:r>
            <a:r>
              <a:rPr lang="en-US" sz="1800" b="1" i="1" dirty="0"/>
              <a:t> </a:t>
            </a:r>
            <a:r>
              <a:rPr lang="en-US" sz="1800" b="1" i="1" dirty="0" err="1"/>
              <a:t>bản</a:t>
            </a:r>
            <a:r>
              <a:rPr lang="en-US" sz="1800" b="1" i="1" dirty="0"/>
              <a:t> (12-15’)</a:t>
            </a:r>
            <a:endParaRPr lang="en-US" sz="1800" dirty="0"/>
          </a:p>
          <a:p>
            <a:r>
              <a:rPr lang="en-US" sz="1800" b="1" i="1" dirty="0"/>
              <a:t>* </a:t>
            </a:r>
            <a:r>
              <a:rPr lang="en-US" sz="1800" b="1" i="1" dirty="0" err="1"/>
              <a:t>Đọc</a:t>
            </a:r>
            <a:r>
              <a:rPr lang="en-US" sz="1800" b="1" i="1" dirty="0"/>
              <a:t> </a:t>
            </a:r>
            <a:r>
              <a:rPr lang="en-US" sz="1800" b="1" i="1" dirty="0" err="1"/>
              <a:t>mẫu</a:t>
            </a:r>
            <a:r>
              <a:rPr lang="en-US" sz="1800" b="1" i="1" dirty="0"/>
              <a:t>, chia </a:t>
            </a:r>
            <a:r>
              <a:rPr lang="en-US" sz="1800" b="1" i="1" dirty="0" err="1"/>
              <a:t>đoạn</a:t>
            </a:r>
            <a:endParaRPr lang="en-US" sz="1800"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880" y="2772723"/>
            <a:ext cx="2563906" cy="2403662"/>
          </a:xfrm>
          <a:prstGeom prst="rect">
            <a:avLst/>
          </a:prstGeom>
        </p:spPr>
      </p:pic>
    </p:spTree>
    <p:extLst>
      <p:ext uri="{BB962C8B-B14F-4D97-AF65-F5344CB8AC3E}">
        <p14:creationId xmlns:p14="http://schemas.microsoft.com/office/powerpoint/2010/main" val="379296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p:cTn id="2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2">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p:cTn id="2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2">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p:cTn id="32"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2">
                                            <p:txEl>
                                              <p:pRg st="5" end="5"/>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p:cTn id="3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6299</TotalTime>
  <Words>2312</Words>
  <Application>Microsoft Office PowerPoint</Application>
  <PresentationFormat>On-screen Show (16:9)</PresentationFormat>
  <Paragraphs>156</Paragraphs>
  <Slides>33</Slides>
  <Notes>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Arial</vt:lpstr>
      <vt:lpstr>Calibri</vt:lpstr>
      <vt:lpstr>Calibri Light</vt:lpstr>
      <vt:lpstr>Quicksand Medium</vt:lpstr>
      <vt:lpstr>Arial-Rounded</vt:lpstr>
      <vt:lpstr>MMa Fraktur</vt:lpstr>
      <vt:lpstr>Times New Roman</vt:lpstr>
      <vt:lpstr>等线</vt:lpstr>
      <vt:lpstr>Lato</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chân thành cảm ơn!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Windows User</cp:lastModifiedBy>
  <cp:revision>844</cp:revision>
  <dcterms:modified xsi:type="dcterms:W3CDTF">2021-10-26T23:50:52Z</dcterms:modified>
</cp:coreProperties>
</file>