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1" r:id="rId2"/>
    <p:sldId id="1550" r:id="rId3"/>
    <p:sldId id="256" r:id="rId4"/>
    <p:sldId id="1496" r:id="rId5"/>
    <p:sldId id="257" r:id="rId6"/>
    <p:sldId id="1537" r:id="rId7"/>
    <p:sldId id="258" r:id="rId8"/>
    <p:sldId id="1554" r:id="rId9"/>
    <p:sldId id="1555" r:id="rId10"/>
    <p:sldId id="1549" r:id="rId11"/>
    <p:sldId id="1551" r:id="rId12"/>
    <p:sldId id="1548" r:id="rId13"/>
    <p:sldId id="260" r:id="rId14"/>
    <p:sldId id="259" r:id="rId15"/>
    <p:sldId id="1499" r:id="rId16"/>
    <p:sldId id="3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556" autoAdjust="0"/>
  </p:normalViewPr>
  <p:slideViewPr>
    <p:cSldViewPr snapToGrid="0" showGuides="1">
      <p:cViewPr varScale="1">
        <p:scale>
          <a:sx n="59" d="100"/>
          <a:sy n="59" d="100"/>
        </p:scale>
        <p:origin x="1098" y="72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8BF51-2E91-4936-A826-476C2876A56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2DC1A-9B71-4A7A-A549-6FF04162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2DC1A-9B71-4A7A-A549-6FF04162A3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6119-5871-9B94-AF90-5EAC07389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A74C2-4077-4592-06F1-538E1E120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B4067-8750-53E0-6A2A-34297D0D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9E7C5-C736-0A24-3527-C1F2C819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83424-EC84-CF09-C6CA-248C7B43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7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7654-CEE6-C84B-EAC8-6853C019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6D352-05C7-9BE9-282D-70FF9C048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ED76-2321-CECD-5698-B621BCDA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25E76-DB96-4870-C880-28EE732A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4799-FADC-CBCE-B174-D439E635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2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A79BC2-C358-D599-D49F-61227E75A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BB268-23B7-462D-DBC9-62C924A1E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078C-D5FA-C6EE-B948-0A3041D4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F8CE-6C0F-FAA4-0637-EB3C4916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EF38C-3F58-16EB-9643-3E2EDF48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50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4B5A-3FD3-123F-82D7-CF02FD39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CD9C-E98D-6CD9-0F32-EAB88432A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54210-A868-47C5-976E-7EE89578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6ACB8-1A1E-05D0-F6D2-F8EAE42E2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6F923-AA12-99BC-C902-03E7F46D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7B2D-A428-3D9F-39FD-FF7B59D4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C218E-DCB2-4473-5F5D-700295640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6FB6A-1ED2-788D-6F24-9BC668D0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25890-BEE6-0172-3495-BC777AB3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C4FC2-6FDB-5968-D125-20FB248E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2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6CBC-26D3-B0CF-F5BA-023F0237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8A0A-8211-5CAE-FC82-15EB02E5B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CF49E-6D54-AF32-79BA-DD1B9292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8EACF-06D5-2AB4-1285-59EB45A0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D5717-B80B-F586-292B-4F40AD1A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C93A6-0F21-DFE2-6CFE-915A3588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F246-6D14-8D86-3B43-F7FB1530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8664A-517C-A8DC-D298-02044D5F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2B4C3-FDBD-E619-C871-342476FD5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02938D-E1D8-B202-09EE-EFD15DBA1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E0A46-D604-D543-3D8E-E497F36CB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29A319-302E-19FF-354B-6B98896F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186C-7071-1620-4038-31961AD9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1D5AF-50A6-02F2-4933-9050EB9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ED2C-F14C-CB77-F2D2-F7209B2F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B95CA-A0F0-B34A-EBBB-6EE82D0F2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EF2A4-12F4-E5DA-3590-17B2FBB3D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B4F8C-37DE-9094-8B27-E694C225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23D850-C47E-1D7C-9A71-8BC9EFEF6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3B845-1231-C992-06EE-BE772C21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81A59-728A-86AA-1150-F5C5117B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092D-4D9A-6696-FFE5-A5CDCAEE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2FA96-12D9-0F60-0CF8-3C9BAB33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D3EAE-FA0F-57B7-9E2F-A0B98B36D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3592C-B750-E475-1850-D09E231D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4C7B2-B9C6-5955-ECEA-844AC9EC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ED6B3-AF6D-ADD6-5B67-7B25BCCF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F09D-3818-CEA6-6AE2-E16DD457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E8727-FAF3-C197-A28E-48981C4C1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EF342-1A3E-F20D-3B65-4CFBAE068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E91CD-2D31-0D7A-1938-019FC87F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4CBF8-3432-C237-AA06-790E7841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1F813-81CE-6F59-7D7A-7CFCB8D1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8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233C1-D2B9-FA9A-578E-1EE63FF8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E37EE-6784-9E54-60D5-4E04FA4CC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B04FA-78A7-EE53-846F-77F708BFA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9001-0F6B-4E45-92BD-6E3610460C2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8F8E-95F3-8EA2-652B-B7C9462E0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5779B-C42F-2E25-3825-E0D74F5F0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88D7C-A39B-4865-BB4D-DFB5E747A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6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gif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openxmlformats.org/officeDocument/2006/relationships/image" Target="../media/image9.png"/><Relationship Id="rId26" Type="http://schemas.microsoft.com/office/2007/relationships/hdphoto" Target="../media/hdphoto3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16.gif"/><Relationship Id="rId17" Type="http://schemas.openxmlformats.org/officeDocument/2006/relationships/image" Target="../media/image27.png"/><Relationship Id="rId25" Type="http://schemas.openxmlformats.org/officeDocument/2006/relationships/image" Target="../media/image18.png"/><Relationship Id="rId33" Type="http://schemas.microsoft.com/office/2007/relationships/hdphoto" Target="../media/hdphoto5.wdp"/><Relationship Id="rId2" Type="http://schemas.openxmlformats.org/officeDocument/2006/relationships/image" Target="../media/image10.gif"/><Relationship Id="rId16" Type="http://schemas.microsoft.com/office/2007/relationships/hdphoto" Target="../media/hdphoto11.wdp"/><Relationship Id="rId20" Type="http://schemas.openxmlformats.org/officeDocument/2006/relationships/image" Target="../media/image28.gif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8.gif"/><Relationship Id="rId24" Type="http://schemas.microsoft.com/office/2007/relationships/hdphoto" Target="../media/hdphoto2.wdp"/><Relationship Id="rId32" Type="http://schemas.openxmlformats.org/officeDocument/2006/relationships/image" Target="../media/image20.png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28" Type="http://schemas.microsoft.com/office/2007/relationships/hdphoto" Target="../media/hdphoto4.wdp"/><Relationship Id="rId10" Type="http://schemas.microsoft.com/office/2007/relationships/hdphoto" Target="../media/hdphoto9.wdp"/><Relationship Id="rId19" Type="http://schemas.microsoft.com/office/2007/relationships/hdphoto" Target="../media/hdphoto1.wdp"/><Relationship Id="rId31" Type="http://schemas.openxmlformats.org/officeDocument/2006/relationships/image" Target="../media/image31.gif"/><Relationship Id="rId4" Type="http://schemas.microsoft.com/office/2007/relationships/hdphoto" Target="../media/hdphoto6.wdp"/><Relationship Id="rId9" Type="http://schemas.openxmlformats.org/officeDocument/2006/relationships/image" Target="../media/image24.png"/><Relationship Id="rId14" Type="http://schemas.microsoft.com/office/2007/relationships/hdphoto" Target="../media/hdphoto10.wdp"/><Relationship Id="rId22" Type="http://schemas.microsoft.com/office/2007/relationships/hdphoto" Target="../media/hdphoto12.wdp"/><Relationship Id="rId27" Type="http://schemas.openxmlformats.org/officeDocument/2006/relationships/image" Target="../media/image19.png"/><Relationship Id="rId30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30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66" y="4222296"/>
            <a:ext cx="7155460" cy="225525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29B762C-9438-7201-E003-58554E9C88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5452">
            <a:off x="10791925" y="-125866"/>
            <a:ext cx="12557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7">
            <a:extLst>
              <a:ext uri="{FF2B5EF4-FFF2-40B4-BE49-F238E27FC236}">
                <a16:creationId xmlns:a16="http://schemas.microsoft.com/office/drawing/2014/main" id="{646AD3C3-DFDA-A9EC-A794-64FA8DDBA9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7562" y="335583"/>
            <a:ext cx="5476875" cy="2743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 panose="020B7200000000000000" pitchFamily="34" charset="0"/>
              </a:rPr>
              <a:t> nhiÖt liÖt chµo mõng</a:t>
            </a:r>
          </a:p>
        </p:txBody>
      </p:sp>
      <p:sp>
        <p:nvSpPr>
          <p:cNvPr id="5" name="WordArt 8">
            <a:extLst>
              <a:ext uri="{FF2B5EF4-FFF2-40B4-BE49-F238E27FC236}">
                <a16:creationId xmlns:a16="http://schemas.microsoft.com/office/drawing/2014/main" id="{D681480C-983A-7B0C-0ABF-A1EBF11048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4407" y="2869709"/>
            <a:ext cx="8572500" cy="1209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 panose="020B7200000000000000" pitchFamily="34" charset="0"/>
              </a:rPr>
              <a:t>C¸c thÇy c« gi¸o vÒ dù giê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C994070-7350-8885-1A69-98BC5A43C5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3126">
            <a:off x="191132" y="-77477"/>
            <a:ext cx="12557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78C1D1-9407-2C0B-A435-86DBD6388CA0}"/>
              </a:ext>
            </a:extLst>
          </p:cNvPr>
          <p:cNvSpPr txBox="1"/>
          <p:nvPr/>
        </p:nvSpPr>
        <p:spPr>
          <a:xfrm>
            <a:off x="2652875" y="2576512"/>
            <a:ext cx="7894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 cây chóng lớn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F8CB3D-C5E4-7326-84B4-1B47FA8D9E3E}"/>
              </a:ext>
            </a:extLst>
          </p:cNvPr>
          <p:cNvCxnSpPr>
            <a:cxnSpLocks/>
          </p:cNvCxnSpPr>
          <p:nvPr/>
        </p:nvCxnSpPr>
        <p:spPr>
          <a:xfrm flipH="1">
            <a:off x="4146395" y="2697480"/>
            <a:ext cx="137160" cy="73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62671B-B925-5771-C945-1B74BAE31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" y="5852159"/>
            <a:ext cx="922210" cy="1005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586299-F77E-35A2-98CC-4418092F3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36" y="5816397"/>
            <a:ext cx="1531810" cy="115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E80D9-C332-EBDC-1723-F303C85F7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90" y="5925900"/>
            <a:ext cx="922210" cy="1005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A0B51-1967-D4E9-2A59-063620185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25" y="5890139"/>
            <a:ext cx="922210" cy="1005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68D6C9-6586-A66D-9488-AF0B49EC4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87" y="5890139"/>
            <a:ext cx="922210" cy="1005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53546F-726B-4D73-37E6-8716DC958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82" y="5928120"/>
            <a:ext cx="977818" cy="929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F90EA8-B6C0-220E-45B0-158CA3CBF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07" y="5869857"/>
            <a:ext cx="1531810" cy="1153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529591-9749-C773-D28A-93E211EC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43" y="5852159"/>
            <a:ext cx="1531810" cy="1153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3A79CA-AE04-10E8-09AA-251835A55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38" y="5852159"/>
            <a:ext cx="1531810" cy="1153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1C718B-2D1A-1C00-59CD-C08BCA2DB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7840" cy="1589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6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4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46CC30-72F8-51EA-4EA9-91234A4D8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2" y="4343400"/>
            <a:ext cx="7028817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7E233-40FA-CDEB-263D-F633C88A6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119" y="2450255"/>
            <a:ext cx="5065930" cy="4395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56F835-409C-2968-86AD-481ADD25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19" y="-66675"/>
            <a:ext cx="10287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50CAEC-1F6B-603D-8198-33882EB61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9" y="0"/>
            <a:ext cx="1436371" cy="1325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449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3 Bài văn tả cảnh mùa hè hay nhất - Toplist.vn">
            <a:extLst>
              <a:ext uri="{FF2B5EF4-FFF2-40B4-BE49-F238E27FC236}">
                <a16:creationId xmlns:a16="http://schemas.microsoft.com/office/drawing/2014/main" id="{F7F22D76-8031-1540-092D-9AF80106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ng quê Việt Nam đẹp như cổ tích qua nụ cười trẻ em nông thôn">
            <a:extLst>
              <a:ext uri="{FF2B5EF4-FFF2-40B4-BE49-F238E27FC236}">
                <a16:creationId xmlns:a16="http://schemas.microsoft.com/office/drawing/2014/main" id="{79E8D2CA-2166-44C5-D40E-68C2D2D5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0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AD6B-9505-C3FF-B137-EEAC1AD9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F90F0-CA75-7F77-E9BA-6B603C37B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331810" y="201099"/>
            <a:ext cx="2609690" cy="1046921"/>
          </a:xfrm>
          <a:custGeom>
            <a:avLst/>
            <a:gdLst>
              <a:gd name="connsiteX0" fmla="*/ 0 w 9126563"/>
              <a:gd name="connsiteY0" fmla="*/ 209464 h 1256760"/>
              <a:gd name="connsiteX1" fmla="*/ 209464 w 9126563"/>
              <a:gd name="connsiteY1" fmla="*/ 0 h 1256760"/>
              <a:gd name="connsiteX2" fmla="*/ 615820 w 9126563"/>
              <a:gd name="connsiteY2" fmla="*/ 0 h 1256760"/>
              <a:gd name="connsiteX3" fmla="*/ 935100 w 9126563"/>
              <a:gd name="connsiteY3" fmla="*/ 0 h 1256760"/>
              <a:gd name="connsiteX4" fmla="*/ 1341457 w 9126563"/>
              <a:gd name="connsiteY4" fmla="*/ 0 h 1256760"/>
              <a:gd name="connsiteX5" fmla="*/ 2009042 w 9126563"/>
              <a:gd name="connsiteY5" fmla="*/ 0 h 1256760"/>
              <a:gd name="connsiteX6" fmla="*/ 2328322 w 9126563"/>
              <a:gd name="connsiteY6" fmla="*/ 0 h 1256760"/>
              <a:gd name="connsiteX7" fmla="*/ 2821754 w 9126563"/>
              <a:gd name="connsiteY7" fmla="*/ 0 h 1256760"/>
              <a:gd name="connsiteX8" fmla="*/ 3228111 w 9126563"/>
              <a:gd name="connsiteY8" fmla="*/ 0 h 1256760"/>
              <a:gd name="connsiteX9" fmla="*/ 3721543 w 9126563"/>
              <a:gd name="connsiteY9" fmla="*/ 0 h 1256760"/>
              <a:gd name="connsiteX10" fmla="*/ 4127900 w 9126563"/>
              <a:gd name="connsiteY10" fmla="*/ 0 h 1256760"/>
              <a:gd name="connsiteX11" fmla="*/ 4708409 w 9126563"/>
              <a:gd name="connsiteY11" fmla="*/ 0 h 1256760"/>
              <a:gd name="connsiteX12" fmla="*/ 5114765 w 9126563"/>
              <a:gd name="connsiteY12" fmla="*/ 0 h 1256760"/>
              <a:gd name="connsiteX13" fmla="*/ 5608198 w 9126563"/>
              <a:gd name="connsiteY13" fmla="*/ 0 h 1256760"/>
              <a:gd name="connsiteX14" fmla="*/ 6188707 w 9126563"/>
              <a:gd name="connsiteY14" fmla="*/ 0 h 1256760"/>
              <a:gd name="connsiteX15" fmla="*/ 6769216 w 9126563"/>
              <a:gd name="connsiteY15" fmla="*/ 0 h 1256760"/>
              <a:gd name="connsiteX16" fmla="*/ 7523877 w 9126563"/>
              <a:gd name="connsiteY16" fmla="*/ 0 h 1256760"/>
              <a:gd name="connsiteX17" fmla="*/ 8191463 w 9126563"/>
              <a:gd name="connsiteY17" fmla="*/ 0 h 1256760"/>
              <a:gd name="connsiteX18" fmla="*/ 8917099 w 9126563"/>
              <a:gd name="connsiteY18" fmla="*/ 0 h 1256760"/>
              <a:gd name="connsiteX19" fmla="*/ 9126563 w 9126563"/>
              <a:gd name="connsiteY19" fmla="*/ 209464 h 1256760"/>
              <a:gd name="connsiteX20" fmla="*/ 9126563 w 9126563"/>
              <a:gd name="connsiteY20" fmla="*/ 645137 h 1256760"/>
              <a:gd name="connsiteX21" fmla="*/ 9126563 w 9126563"/>
              <a:gd name="connsiteY21" fmla="*/ 1047296 h 1256760"/>
              <a:gd name="connsiteX22" fmla="*/ 8917099 w 9126563"/>
              <a:gd name="connsiteY22" fmla="*/ 1256760 h 1256760"/>
              <a:gd name="connsiteX23" fmla="*/ 8249514 w 9126563"/>
              <a:gd name="connsiteY23" fmla="*/ 1256760 h 1256760"/>
              <a:gd name="connsiteX24" fmla="*/ 7494852 w 9126563"/>
              <a:gd name="connsiteY24" fmla="*/ 1256760 h 1256760"/>
              <a:gd name="connsiteX25" fmla="*/ 6827267 w 9126563"/>
              <a:gd name="connsiteY25" fmla="*/ 1256760 h 1256760"/>
              <a:gd name="connsiteX26" fmla="*/ 6072605 w 9126563"/>
              <a:gd name="connsiteY26" fmla="*/ 1256760 h 1256760"/>
              <a:gd name="connsiteX27" fmla="*/ 5492096 w 9126563"/>
              <a:gd name="connsiteY27" fmla="*/ 1256760 h 1256760"/>
              <a:gd name="connsiteX28" fmla="*/ 4824511 w 9126563"/>
              <a:gd name="connsiteY28" fmla="*/ 1256760 h 1256760"/>
              <a:gd name="connsiteX29" fmla="*/ 4331078 w 9126563"/>
              <a:gd name="connsiteY29" fmla="*/ 1256760 h 1256760"/>
              <a:gd name="connsiteX30" fmla="*/ 4011798 w 9126563"/>
              <a:gd name="connsiteY30" fmla="*/ 1256760 h 1256760"/>
              <a:gd name="connsiteX31" fmla="*/ 3692518 w 9126563"/>
              <a:gd name="connsiteY31" fmla="*/ 1256760 h 1256760"/>
              <a:gd name="connsiteX32" fmla="*/ 3286162 w 9126563"/>
              <a:gd name="connsiteY32" fmla="*/ 1256760 h 1256760"/>
              <a:gd name="connsiteX33" fmla="*/ 2879805 w 9126563"/>
              <a:gd name="connsiteY33" fmla="*/ 1256760 h 1256760"/>
              <a:gd name="connsiteX34" fmla="*/ 2473449 w 9126563"/>
              <a:gd name="connsiteY34" fmla="*/ 1256760 h 1256760"/>
              <a:gd name="connsiteX35" fmla="*/ 1718787 w 9126563"/>
              <a:gd name="connsiteY35" fmla="*/ 1256760 h 1256760"/>
              <a:gd name="connsiteX36" fmla="*/ 1051202 w 9126563"/>
              <a:gd name="connsiteY36" fmla="*/ 1256760 h 1256760"/>
              <a:gd name="connsiteX37" fmla="*/ 209464 w 9126563"/>
              <a:gd name="connsiteY37" fmla="*/ 1256760 h 1256760"/>
              <a:gd name="connsiteX38" fmla="*/ 0 w 9126563"/>
              <a:gd name="connsiteY38" fmla="*/ 1047296 h 1256760"/>
              <a:gd name="connsiteX39" fmla="*/ 0 w 9126563"/>
              <a:gd name="connsiteY39" fmla="*/ 628380 h 1256760"/>
              <a:gd name="connsiteX40" fmla="*/ 0 w 9126563"/>
              <a:gd name="connsiteY40" fmla="*/ 209464 h 125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26563" h="1256760" fill="none" extrusionOk="0">
                <a:moveTo>
                  <a:pt x="0" y="209464"/>
                </a:moveTo>
                <a:cubicBezTo>
                  <a:pt x="-19922" y="77467"/>
                  <a:pt x="96765" y="6016"/>
                  <a:pt x="209464" y="0"/>
                </a:cubicBezTo>
                <a:cubicBezTo>
                  <a:pt x="388189" y="-30604"/>
                  <a:pt x="454117" y="15514"/>
                  <a:pt x="615820" y="0"/>
                </a:cubicBezTo>
                <a:cubicBezTo>
                  <a:pt x="777523" y="-15514"/>
                  <a:pt x="781771" y="246"/>
                  <a:pt x="935100" y="0"/>
                </a:cubicBezTo>
                <a:cubicBezTo>
                  <a:pt x="1088429" y="-246"/>
                  <a:pt x="1223871" y="37710"/>
                  <a:pt x="1341457" y="0"/>
                </a:cubicBezTo>
                <a:cubicBezTo>
                  <a:pt x="1459043" y="-37710"/>
                  <a:pt x="1810577" y="16269"/>
                  <a:pt x="2009042" y="0"/>
                </a:cubicBezTo>
                <a:cubicBezTo>
                  <a:pt x="2207507" y="-16269"/>
                  <a:pt x="2213308" y="12122"/>
                  <a:pt x="2328322" y="0"/>
                </a:cubicBezTo>
                <a:cubicBezTo>
                  <a:pt x="2443336" y="-12122"/>
                  <a:pt x="2582149" y="25983"/>
                  <a:pt x="2821754" y="0"/>
                </a:cubicBezTo>
                <a:cubicBezTo>
                  <a:pt x="3061359" y="-25983"/>
                  <a:pt x="3061764" y="8101"/>
                  <a:pt x="3228111" y="0"/>
                </a:cubicBezTo>
                <a:cubicBezTo>
                  <a:pt x="3394458" y="-8101"/>
                  <a:pt x="3592098" y="55891"/>
                  <a:pt x="3721543" y="0"/>
                </a:cubicBezTo>
                <a:cubicBezTo>
                  <a:pt x="3850988" y="-55891"/>
                  <a:pt x="3990345" y="45305"/>
                  <a:pt x="4127900" y="0"/>
                </a:cubicBezTo>
                <a:cubicBezTo>
                  <a:pt x="4265455" y="-45305"/>
                  <a:pt x="4543882" y="44109"/>
                  <a:pt x="4708409" y="0"/>
                </a:cubicBezTo>
                <a:cubicBezTo>
                  <a:pt x="4872936" y="-44109"/>
                  <a:pt x="5003416" y="45310"/>
                  <a:pt x="5114765" y="0"/>
                </a:cubicBezTo>
                <a:cubicBezTo>
                  <a:pt x="5226114" y="-45310"/>
                  <a:pt x="5446609" y="3914"/>
                  <a:pt x="5608198" y="0"/>
                </a:cubicBezTo>
                <a:cubicBezTo>
                  <a:pt x="5769787" y="-3914"/>
                  <a:pt x="5998176" y="42435"/>
                  <a:pt x="6188707" y="0"/>
                </a:cubicBezTo>
                <a:cubicBezTo>
                  <a:pt x="6379238" y="-42435"/>
                  <a:pt x="6613167" y="8136"/>
                  <a:pt x="6769216" y="0"/>
                </a:cubicBezTo>
                <a:cubicBezTo>
                  <a:pt x="6925265" y="-8136"/>
                  <a:pt x="7352485" y="54231"/>
                  <a:pt x="7523877" y="0"/>
                </a:cubicBezTo>
                <a:cubicBezTo>
                  <a:pt x="7695269" y="-54231"/>
                  <a:pt x="7934208" y="64690"/>
                  <a:pt x="8191463" y="0"/>
                </a:cubicBezTo>
                <a:cubicBezTo>
                  <a:pt x="8448718" y="-64690"/>
                  <a:pt x="8710816" y="16051"/>
                  <a:pt x="8917099" y="0"/>
                </a:cubicBezTo>
                <a:cubicBezTo>
                  <a:pt x="9049773" y="20490"/>
                  <a:pt x="9159685" y="86362"/>
                  <a:pt x="9126563" y="209464"/>
                </a:cubicBezTo>
                <a:cubicBezTo>
                  <a:pt x="9162204" y="416329"/>
                  <a:pt x="9097020" y="440097"/>
                  <a:pt x="9126563" y="645137"/>
                </a:cubicBezTo>
                <a:cubicBezTo>
                  <a:pt x="9156106" y="850177"/>
                  <a:pt x="9114497" y="903280"/>
                  <a:pt x="9126563" y="1047296"/>
                </a:cubicBezTo>
                <a:cubicBezTo>
                  <a:pt x="9134087" y="1179479"/>
                  <a:pt x="9030014" y="1258596"/>
                  <a:pt x="8917099" y="1256760"/>
                </a:cubicBezTo>
                <a:cubicBezTo>
                  <a:pt x="8617313" y="1317906"/>
                  <a:pt x="8472447" y="1233021"/>
                  <a:pt x="8249514" y="1256760"/>
                </a:cubicBezTo>
                <a:cubicBezTo>
                  <a:pt x="8026582" y="1280499"/>
                  <a:pt x="7824635" y="1198235"/>
                  <a:pt x="7494852" y="1256760"/>
                </a:cubicBezTo>
                <a:cubicBezTo>
                  <a:pt x="7165069" y="1315285"/>
                  <a:pt x="7025353" y="1179407"/>
                  <a:pt x="6827267" y="1256760"/>
                </a:cubicBezTo>
                <a:cubicBezTo>
                  <a:pt x="6629181" y="1334113"/>
                  <a:pt x="6380214" y="1221260"/>
                  <a:pt x="6072605" y="1256760"/>
                </a:cubicBezTo>
                <a:cubicBezTo>
                  <a:pt x="5764996" y="1292260"/>
                  <a:pt x="5673845" y="1226263"/>
                  <a:pt x="5492096" y="1256760"/>
                </a:cubicBezTo>
                <a:cubicBezTo>
                  <a:pt x="5310347" y="1287257"/>
                  <a:pt x="4965380" y="1241284"/>
                  <a:pt x="4824511" y="1256760"/>
                </a:cubicBezTo>
                <a:cubicBezTo>
                  <a:pt x="4683643" y="1272236"/>
                  <a:pt x="4540526" y="1214834"/>
                  <a:pt x="4331078" y="1256760"/>
                </a:cubicBezTo>
                <a:cubicBezTo>
                  <a:pt x="4121630" y="1298686"/>
                  <a:pt x="4105387" y="1236460"/>
                  <a:pt x="4011798" y="1256760"/>
                </a:cubicBezTo>
                <a:cubicBezTo>
                  <a:pt x="3918209" y="1277060"/>
                  <a:pt x="3823271" y="1225646"/>
                  <a:pt x="3692518" y="1256760"/>
                </a:cubicBezTo>
                <a:cubicBezTo>
                  <a:pt x="3561765" y="1287874"/>
                  <a:pt x="3473211" y="1208500"/>
                  <a:pt x="3286162" y="1256760"/>
                </a:cubicBezTo>
                <a:cubicBezTo>
                  <a:pt x="3099113" y="1305020"/>
                  <a:pt x="3044417" y="1233959"/>
                  <a:pt x="2879805" y="1256760"/>
                </a:cubicBezTo>
                <a:cubicBezTo>
                  <a:pt x="2715193" y="1279561"/>
                  <a:pt x="2647317" y="1224276"/>
                  <a:pt x="2473449" y="1256760"/>
                </a:cubicBezTo>
                <a:cubicBezTo>
                  <a:pt x="2299581" y="1289244"/>
                  <a:pt x="1961587" y="1180539"/>
                  <a:pt x="1718787" y="1256760"/>
                </a:cubicBezTo>
                <a:cubicBezTo>
                  <a:pt x="1475987" y="1332981"/>
                  <a:pt x="1278831" y="1214322"/>
                  <a:pt x="1051202" y="1256760"/>
                </a:cubicBezTo>
                <a:cubicBezTo>
                  <a:pt x="823574" y="1299198"/>
                  <a:pt x="480250" y="1199361"/>
                  <a:pt x="209464" y="1256760"/>
                </a:cubicBezTo>
                <a:cubicBezTo>
                  <a:pt x="92526" y="1265523"/>
                  <a:pt x="-21730" y="1146548"/>
                  <a:pt x="0" y="1047296"/>
                </a:cubicBezTo>
                <a:cubicBezTo>
                  <a:pt x="-41605" y="850329"/>
                  <a:pt x="14098" y="824311"/>
                  <a:pt x="0" y="628380"/>
                </a:cubicBezTo>
                <a:cubicBezTo>
                  <a:pt x="-14098" y="432449"/>
                  <a:pt x="32088" y="387725"/>
                  <a:pt x="0" y="209464"/>
                </a:cubicBezTo>
                <a:close/>
              </a:path>
              <a:path w="9126563" h="1256760" stroke="0" extrusionOk="0">
                <a:moveTo>
                  <a:pt x="0" y="209464"/>
                </a:moveTo>
                <a:cubicBezTo>
                  <a:pt x="-29930" y="84938"/>
                  <a:pt x="106171" y="9433"/>
                  <a:pt x="209464" y="0"/>
                </a:cubicBezTo>
                <a:cubicBezTo>
                  <a:pt x="399893" y="-35429"/>
                  <a:pt x="693398" y="48323"/>
                  <a:pt x="877049" y="0"/>
                </a:cubicBezTo>
                <a:cubicBezTo>
                  <a:pt x="1060701" y="-48323"/>
                  <a:pt x="1317848" y="56646"/>
                  <a:pt x="1544635" y="0"/>
                </a:cubicBezTo>
                <a:cubicBezTo>
                  <a:pt x="1771422" y="-56646"/>
                  <a:pt x="1929014" y="22395"/>
                  <a:pt x="2212220" y="0"/>
                </a:cubicBezTo>
                <a:cubicBezTo>
                  <a:pt x="2495426" y="-22395"/>
                  <a:pt x="2673488" y="10004"/>
                  <a:pt x="2966882" y="0"/>
                </a:cubicBezTo>
                <a:cubicBezTo>
                  <a:pt x="3260276" y="-10004"/>
                  <a:pt x="3215633" y="11063"/>
                  <a:pt x="3373238" y="0"/>
                </a:cubicBezTo>
                <a:cubicBezTo>
                  <a:pt x="3530843" y="-11063"/>
                  <a:pt x="3701232" y="65958"/>
                  <a:pt x="3953747" y="0"/>
                </a:cubicBezTo>
                <a:cubicBezTo>
                  <a:pt x="4206262" y="-65958"/>
                  <a:pt x="4332773" y="43137"/>
                  <a:pt x="4447180" y="0"/>
                </a:cubicBezTo>
                <a:cubicBezTo>
                  <a:pt x="4561587" y="-43137"/>
                  <a:pt x="4759397" y="4594"/>
                  <a:pt x="4853536" y="0"/>
                </a:cubicBezTo>
                <a:cubicBezTo>
                  <a:pt x="4947675" y="-4594"/>
                  <a:pt x="5305608" y="66334"/>
                  <a:pt x="5521121" y="0"/>
                </a:cubicBezTo>
                <a:cubicBezTo>
                  <a:pt x="5736635" y="-66334"/>
                  <a:pt x="5775709" y="10777"/>
                  <a:pt x="5840401" y="0"/>
                </a:cubicBezTo>
                <a:cubicBezTo>
                  <a:pt x="5905093" y="-10777"/>
                  <a:pt x="6040537" y="33602"/>
                  <a:pt x="6159681" y="0"/>
                </a:cubicBezTo>
                <a:cubicBezTo>
                  <a:pt x="6278825" y="-33602"/>
                  <a:pt x="6683681" y="67749"/>
                  <a:pt x="6827267" y="0"/>
                </a:cubicBezTo>
                <a:cubicBezTo>
                  <a:pt x="6970853" y="-67749"/>
                  <a:pt x="7053150" y="48119"/>
                  <a:pt x="7233623" y="0"/>
                </a:cubicBezTo>
                <a:cubicBezTo>
                  <a:pt x="7414096" y="-48119"/>
                  <a:pt x="7468270" y="34543"/>
                  <a:pt x="7639979" y="0"/>
                </a:cubicBezTo>
                <a:cubicBezTo>
                  <a:pt x="7811688" y="-34543"/>
                  <a:pt x="8210148" y="6707"/>
                  <a:pt x="8394641" y="0"/>
                </a:cubicBezTo>
                <a:cubicBezTo>
                  <a:pt x="8579134" y="-6707"/>
                  <a:pt x="8669512" y="38934"/>
                  <a:pt x="8917099" y="0"/>
                </a:cubicBezTo>
                <a:cubicBezTo>
                  <a:pt x="9042423" y="19802"/>
                  <a:pt x="9099596" y="75165"/>
                  <a:pt x="9126563" y="209464"/>
                </a:cubicBezTo>
                <a:cubicBezTo>
                  <a:pt x="9151551" y="391280"/>
                  <a:pt x="9094110" y="473842"/>
                  <a:pt x="9126563" y="620002"/>
                </a:cubicBezTo>
                <a:cubicBezTo>
                  <a:pt x="9159016" y="766162"/>
                  <a:pt x="9075418" y="888416"/>
                  <a:pt x="9126563" y="1047296"/>
                </a:cubicBezTo>
                <a:cubicBezTo>
                  <a:pt x="9134560" y="1129570"/>
                  <a:pt x="9011566" y="1243355"/>
                  <a:pt x="8917099" y="1256760"/>
                </a:cubicBezTo>
                <a:cubicBezTo>
                  <a:pt x="8613408" y="1325942"/>
                  <a:pt x="8473398" y="1177768"/>
                  <a:pt x="8249514" y="1256760"/>
                </a:cubicBezTo>
                <a:cubicBezTo>
                  <a:pt x="8025630" y="1335752"/>
                  <a:pt x="7821263" y="1243164"/>
                  <a:pt x="7669005" y="1256760"/>
                </a:cubicBezTo>
                <a:cubicBezTo>
                  <a:pt x="7516747" y="1270356"/>
                  <a:pt x="7454223" y="1246370"/>
                  <a:pt x="7349725" y="1256760"/>
                </a:cubicBezTo>
                <a:cubicBezTo>
                  <a:pt x="7245227" y="1267150"/>
                  <a:pt x="7071702" y="1256534"/>
                  <a:pt x="6943368" y="1256760"/>
                </a:cubicBezTo>
                <a:cubicBezTo>
                  <a:pt x="6815034" y="1256986"/>
                  <a:pt x="6771964" y="1253687"/>
                  <a:pt x="6624088" y="1256760"/>
                </a:cubicBezTo>
                <a:cubicBezTo>
                  <a:pt x="6476212" y="1259833"/>
                  <a:pt x="6387090" y="1233574"/>
                  <a:pt x="6217732" y="1256760"/>
                </a:cubicBezTo>
                <a:cubicBezTo>
                  <a:pt x="6048374" y="1279946"/>
                  <a:pt x="5867454" y="1256749"/>
                  <a:pt x="5550147" y="1256760"/>
                </a:cubicBezTo>
                <a:cubicBezTo>
                  <a:pt x="5232840" y="1256771"/>
                  <a:pt x="5282488" y="1249191"/>
                  <a:pt x="5143791" y="1256760"/>
                </a:cubicBezTo>
                <a:cubicBezTo>
                  <a:pt x="5005094" y="1264329"/>
                  <a:pt x="4682615" y="1240888"/>
                  <a:pt x="4563282" y="1256760"/>
                </a:cubicBezTo>
                <a:cubicBezTo>
                  <a:pt x="4443949" y="1272632"/>
                  <a:pt x="4262745" y="1238033"/>
                  <a:pt x="4069849" y="1256760"/>
                </a:cubicBezTo>
                <a:cubicBezTo>
                  <a:pt x="3876953" y="1275487"/>
                  <a:pt x="3843431" y="1239460"/>
                  <a:pt x="3663493" y="1256760"/>
                </a:cubicBezTo>
                <a:cubicBezTo>
                  <a:pt x="3483555" y="1274060"/>
                  <a:pt x="3233710" y="1234462"/>
                  <a:pt x="2908831" y="1256760"/>
                </a:cubicBezTo>
                <a:cubicBezTo>
                  <a:pt x="2583952" y="1279058"/>
                  <a:pt x="2636839" y="1225497"/>
                  <a:pt x="2502475" y="1256760"/>
                </a:cubicBezTo>
                <a:cubicBezTo>
                  <a:pt x="2368111" y="1288023"/>
                  <a:pt x="2151196" y="1244887"/>
                  <a:pt x="1834889" y="1256760"/>
                </a:cubicBezTo>
                <a:cubicBezTo>
                  <a:pt x="1518582" y="1268633"/>
                  <a:pt x="1559702" y="1219153"/>
                  <a:pt x="1428533" y="1256760"/>
                </a:cubicBezTo>
                <a:cubicBezTo>
                  <a:pt x="1297364" y="1294367"/>
                  <a:pt x="1155694" y="1244006"/>
                  <a:pt x="1022177" y="1256760"/>
                </a:cubicBezTo>
                <a:cubicBezTo>
                  <a:pt x="888660" y="1269514"/>
                  <a:pt x="609687" y="1247430"/>
                  <a:pt x="209464" y="1256760"/>
                </a:cubicBezTo>
                <a:cubicBezTo>
                  <a:pt x="96775" y="1285417"/>
                  <a:pt x="-158" y="1157870"/>
                  <a:pt x="0" y="1047296"/>
                </a:cubicBezTo>
                <a:cubicBezTo>
                  <a:pt x="-24642" y="949237"/>
                  <a:pt x="32969" y="716881"/>
                  <a:pt x="0" y="628380"/>
                </a:cubicBezTo>
                <a:cubicBezTo>
                  <a:pt x="-32969" y="539879"/>
                  <a:pt x="34947" y="354023"/>
                  <a:pt x="0" y="209464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custGeom>
                    <a:avLst/>
                    <a:gdLst>
                      <a:gd name="connsiteX0" fmla="*/ 0 w 2609690"/>
                      <a:gd name="connsiteY0" fmla="*/ 174490 h 1046921"/>
                      <a:gd name="connsiteX1" fmla="*/ 59895 w 2609690"/>
                      <a:gd name="connsiteY1" fmla="*/ 0 h 1046921"/>
                      <a:gd name="connsiteX2" fmla="*/ 176090 w 2609690"/>
                      <a:gd name="connsiteY2" fmla="*/ 0 h 1046921"/>
                      <a:gd name="connsiteX3" fmla="*/ 267386 w 2609690"/>
                      <a:gd name="connsiteY3" fmla="*/ 0 h 1046921"/>
                      <a:gd name="connsiteX4" fmla="*/ 383582 w 2609690"/>
                      <a:gd name="connsiteY4" fmla="*/ 0 h 1046921"/>
                      <a:gd name="connsiteX5" fmla="*/ 574474 w 2609690"/>
                      <a:gd name="connsiteY5" fmla="*/ 0 h 1046921"/>
                      <a:gd name="connsiteX6" fmla="*/ 665770 w 2609690"/>
                      <a:gd name="connsiteY6" fmla="*/ 0 h 1046921"/>
                      <a:gd name="connsiteX7" fmla="*/ 806864 w 2609690"/>
                      <a:gd name="connsiteY7" fmla="*/ 0 h 1046921"/>
                      <a:gd name="connsiteX8" fmla="*/ 923060 w 2609690"/>
                      <a:gd name="connsiteY8" fmla="*/ 0 h 1046921"/>
                      <a:gd name="connsiteX9" fmla="*/ 1064154 w 2609690"/>
                      <a:gd name="connsiteY9" fmla="*/ 0 h 1046921"/>
                      <a:gd name="connsiteX10" fmla="*/ 1180350 w 2609690"/>
                      <a:gd name="connsiteY10" fmla="*/ 0 h 1046921"/>
                      <a:gd name="connsiteX11" fmla="*/ 1346343 w 2609690"/>
                      <a:gd name="connsiteY11" fmla="*/ 0 h 1046921"/>
                      <a:gd name="connsiteX12" fmla="*/ 1462538 w 2609690"/>
                      <a:gd name="connsiteY12" fmla="*/ 0 h 1046921"/>
                      <a:gd name="connsiteX13" fmla="*/ 1603633 w 2609690"/>
                      <a:gd name="connsiteY13" fmla="*/ 0 h 1046921"/>
                      <a:gd name="connsiteX14" fmla="*/ 1769626 w 2609690"/>
                      <a:gd name="connsiteY14" fmla="*/ 0 h 1046921"/>
                      <a:gd name="connsiteX15" fmla="*/ 1935619 w 2609690"/>
                      <a:gd name="connsiteY15" fmla="*/ 0 h 1046921"/>
                      <a:gd name="connsiteX16" fmla="*/ 2151410 w 2609690"/>
                      <a:gd name="connsiteY16" fmla="*/ 0 h 1046921"/>
                      <a:gd name="connsiteX17" fmla="*/ 2342303 w 2609690"/>
                      <a:gd name="connsiteY17" fmla="*/ 0 h 1046921"/>
                      <a:gd name="connsiteX18" fmla="*/ 2549794 w 2609690"/>
                      <a:gd name="connsiteY18" fmla="*/ 0 h 1046921"/>
                      <a:gd name="connsiteX19" fmla="*/ 2609690 w 2609690"/>
                      <a:gd name="connsiteY19" fmla="*/ 174490 h 1046921"/>
                      <a:gd name="connsiteX20" fmla="*/ 2609690 w 2609690"/>
                      <a:gd name="connsiteY20" fmla="*/ 537419 h 1046921"/>
                      <a:gd name="connsiteX21" fmla="*/ 2609690 w 2609690"/>
                      <a:gd name="connsiteY21" fmla="*/ 872430 h 1046921"/>
                      <a:gd name="connsiteX22" fmla="*/ 2549794 w 2609690"/>
                      <a:gd name="connsiteY22" fmla="*/ 1046921 h 1046921"/>
                      <a:gd name="connsiteX23" fmla="*/ 2358902 w 2609690"/>
                      <a:gd name="connsiteY23" fmla="*/ 1046921 h 1046921"/>
                      <a:gd name="connsiteX24" fmla="*/ 2143111 w 2609690"/>
                      <a:gd name="connsiteY24" fmla="*/ 1046921 h 1046921"/>
                      <a:gd name="connsiteX25" fmla="*/ 1952219 w 2609690"/>
                      <a:gd name="connsiteY25" fmla="*/ 1046921 h 1046921"/>
                      <a:gd name="connsiteX26" fmla="*/ 1736427 w 2609690"/>
                      <a:gd name="connsiteY26" fmla="*/ 1046921 h 1046921"/>
                      <a:gd name="connsiteX27" fmla="*/ 1570434 w 2609690"/>
                      <a:gd name="connsiteY27" fmla="*/ 1046921 h 1046921"/>
                      <a:gd name="connsiteX28" fmla="*/ 1379542 w 2609690"/>
                      <a:gd name="connsiteY28" fmla="*/ 1046921 h 1046921"/>
                      <a:gd name="connsiteX29" fmla="*/ 1238447 w 2609690"/>
                      <a:gd name="connsiteY29" fmla="*/ 1046921 h 1046921"/>
                      <a:gd name="connsiteX30" fmla="*/ 1147151 w 2609690"/>
                      <a:gd name="connsiteY30" fmla="*/ 1046921 h 1046921"/>
                      <a:gd name="connsiteX31" fmla="*/ 1055855 w 2609690"/>
                      <a:gd name="connsiteY31" fmla="*/ 1046921 h 1046921"/>
                      <a:gd name="connsiteX32" fmla="*/ 939659 w 2609690"/>
                      <a:gd name="connsiteY32" fmla="*/ 1046921 h 1046921"/>
                      <a:gd name="connsiteX33" fmla="*/ 823464 w 2609690"/>
                      <a:gd name="connsiteY33" fmla="*/ 1046921 h 1046921"/>
                      <a:gd name="connsiteX34" fmla="*/ 707269 w 2609690"/>
                      <a:gd name="connsiteY34" fmla="*/ 1046921 h 1046921"/>
                      <a:gd name="connsiteX35" fmla="*/ 491477 w 2609690"/>
                      <a:gd name="connsiteY35" fmla="*/ 1046921 h 1046921"/>
                      <a:gd name="connsiteX36" fmla="*/ 300585 w 2609690"/>
                      <a:gd name="connsiteY36" fmla="*/ 1046921 h 1046921"/>
                      <a:gd name="connsiteX37" fmla="*/ 59895 w 2609690"/>
                      <a:gd name="connsiteY37" fmla="*/ 1046921 h 1046921"/>
                      <a:gd name="connsiteX38" fmla="*/ 0 w 2609690"/>
                      <a:gd name="connsiteY38" fmla="*/ 872430 h 1046921"/>
                      <a:gd name="connsiteX39" fmla="*/ 0 w 2609690"/>
                      <a:gd name="connsiteY39" fmla="*/ 523460 h 1046921"/>
                      <a:gd name="connsiteX40" fmla="*/ 0 w 2609690"/>
                      <a:gd name="connsiteY40" fmla="*/ 174490 h 1046921"/>
                      <a:gd name="connsiteX0" fmla="*/ 0 w 2609690"/>
                      <a:gd name="connsiteY0" fmla="*/ 174490 h 1046921"/>
                      <a:gd name="connsiteX1" fmla="*/ 59895 w 2609690"/>
                      <a:gd name="connsiteY1" fmla="*/ 0 h 1046921"/>
                      <a:gd name="connsiteX2" fmla="*/ 250787 w 2609690"/>
                      <a:gd name="connsiteY2" fmla="*/ 0 h 1046921"/>
                      <a:gd name="connsiteX3" fmla="*/ 441679 w 2609690"/>
                      <a:gd name="connsiteY3" fmla="*/ 0 h 1046921"/>
                      <a:gd name="connsiteX4" fmla="*/ 632572 w 2609690"/>
                      <a:gd name="connsiteY4" fmla="*/ 0 h 1046921"/>
                      <a:gd name="connsiteX5" fmla="*/ 848363 w 2609690"/>
                      <a:gd name="connsiteY5" fmla="*/ 0 h 1046921"/>
                      <a:gd name="connsiteX6" fmla="*/ 964558 w 2609690"/>
                      <a:gd name="connsiteY6" fmla="*/ 0 h 1046921"/>
                      <a:gd name="connsiteX7" fmla="*/ 1130551 w 2609690"/>
                      <a:gd name="connsiteY7" fmla="*/ 0 h 1046921"/>
                      <a:gd name="connsiteX8" fmla="*/ 1271646 w 2609690"/>
                      <a:gd name="connsiteY8" fmla="*/ 0 h 1046921"/>
                      <a:gd name="connsiteX9" fmla="*/ 1387841 w 2609690"/>
                      <a:gd name="connsiteY9" fmla="*/ 0 h 1046921"/>
                      <a:gd name="connsiteX10" fmla="*/ 1578733 w 2609690"/>
                      <a:gd name="connsiteY10" fmla="*/ 0 h 1046921"/>
                      <a:gd name="connsiteX11" fmla="*/ 1670030 w 2609690"/>
                      <a:gd name="connsiteY11" fmla="*/ 0 h 1046921"/>
                      <a:gd name="connsiteX12" fmla="*/ 1761326 w 2609690"/>
                      <a:gd name="connsiteY12" fmla="*/ 0 h 1046921"/>
                      <a:gd name="connsiteX13" fmla="*/ 1952219 w 2609690"/>
                      <a:gd name="connsiteY13" fmla="*/ 0 h 1046921"/>
                      <a:gd name="connsiteX14" fmla="*/ 2068414 w 2609690"/>
                      <a:gd name="connsiteY14" fmla="*/ 0 h 1046921"/>
                      <a:gd name="connsiteX15" fmla="*/ 2184609 w 2609690"/>
                      <a:gd name="connsiteY15" fmla="*/ 0 h 1046921"/>
                      <a:gd name="connsiteX16" fmla="*/ 2400400 w 2609690"/>
                      <a:gd name="connsiteY16" fmla="*/ 0 h 1046921"/>
                      <a:gd name="connsiteX17" fmla="*/ 2549794 w 2609690"/>
                      <a:gd name="connsiteY17" fmla="*/ 0 h 1046921"/>
                      <a:gd name="connsiteX18" fmla="*/ 2609690 w 2609690"/>
                      <a:gd name="connsiteY18" fmla="*/ 174490 h 1046921"/>
                      <a:gd name="connsiteX19" fmla="*/ 2609690 w 2609690"/>
                      <a:gd name="connsiteY19" fmla="*/ 516481 h 1046921"/>
                      <a:gd name="connsiteX20" fmla="*/ 2609690 w 2609690"/>
                      <a:gd name="connsiteY20" fmla="*/ 872430 h 1046921"/>
                      <a:gd name="connsiteX21" fmla="*/ 2549794 w 2609690"/>
                      <a:gd name="connsiteY21" fmla="*/ 1046921 h 1046921"/>
                      <a:gd name="connsiteX22" fmla="*/ 2358902 w 2609690"/>
                      <a:gd name="connsiteY22" fmla="*/ 1046921 h 1046921"/>
                      <a:gd name="connsiteX23" fmla="*/ 2192909 w 2609690"/>
                      <a:gd name="connsiteY23" fmla="*/ 1046921 h 1046921"/>
                      <a:gd name="connsiteX24" fmla="*/ 2101613 w 2609690"/>
                      <a:gd name="connsiteY24" fmla="*/ 1046921 h 1046921"/>
                      <a:gd name="connsiteX25" fmla="*/ 1985417 w 2609690"/>
                      <a:gd name="connsiteY25" fmla="*/ 1046921 h 1046921"/>
                      <a:gd name="connsiteX26" fmla="*/ 1894121 w 2609690"/>
                      <a:gd name="connsiteY26" fmla="*/ 1046921 h 1046921"/>
                      <a:gd name="connsiteX27" fmla="*/ 1777925 w 2609690"/>
                      <a:gd name="connsiteY27" fmla="*/ 1046921 h 1046921"/>
                      <a:gd name="connsiteX28" fmla="*/ 1587033 w 2609690"/>
                      <a:gd name="connsiteY28" fmla="*/ 1046921 h 1046921"/>
                      <a:gd name="connsiteX29" fmla="*/ 1470838 w 2609690"/>
                      <a:gd name="connsiteY29" fmla="*/ 1046921 h 1046921"/>
                      <a:gd name="connsiteX30" fmla="*/ 1304845 w 2609690"/>
                      <a:gd name="connsiteY30" fmla="*/ 1046921 h 1046921"/>
                      <a:gd name="connsiteX31" fmla="*/ 1163750 w 2609690"/>
                      <a:gd name="connsiteY31" fmla="*/ 1046921 h 1046921"/>
                      <a:gd name="connsiteX32" fmla="*/ 1047555 w 2609690"/>
                      <a:gd name="connsiteY32" fmla="*/ 1046921 h 1046921"/>
                      <a:gd name="connsiteX33" fmla="*/ 831764 w 2609690"/>
                      <a:gd name="connsiteY33" fmla="*/ 1046921 h 1046921"/>
                      <a:gd name="connsiteX34" fmla="*/ 715568 w 2609690"/>
                      <a:gd name="connsiteY34" fmla="*/ 1046921 h 1046921"/>
                      <a:gd name="connsiteX35" fmla="*/ 524676 w 2609690"/>
                      <a:gd name="connsiteY35" fmla="*/ 1046921 h 1046921"/>
                      <a:gd name="connsiteX36" fmla="*/ 408481 w 2609690"/>
                      <a:gd name="connsiteY36" fmla="*/ 1046921 h 1046921"/>
                      <a:gd name="connsiteX37" fmla="*/ 292285 w 2609690"/>
                      <a:gd name="connsiteY37" fmla="*/ 1046921 h 1046921"/>
                      <a:gd name="connsiteX38" fmla="*/ 59895 w 2609690"/>
                      <a:gd name="connsiteY38" fmla="*/ 1046921 h 1046921"/>
                      <a:gd name="connsiteX39" fmla="*/ 0 w 2609690"/>
                      <a:gd name="connsiteY39" fmla="*/ 872430 h 1046921"/>
                      <a:gd name="connsiteX40" fmla="*/ 0 w 2609690"/>
                      <a:gd name="connsiteY40" fmla="*/ 523460 h 1046921"/>
                      <a:gd name="connsiteX41" fmla="*/ 0 w 2609690"/>
                      <a:gd name="connsiteY41" fmla="*/ 174490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2609690" h="1046921" fill="none" extrusionOk="0">
                        <a:moveTo>
                          <a:pt x="0" y="174490"/>
                        </a:moveTo>
                        <a:cubicBezTo>
                          <a:pt x="-168" y="66053"/>
                          <a:pt x="30400" y="9519"/>
                          <a:pt x="59895" y="0"/>
                        </a:cubicBezTo>
                        <a:cubicBezTo>
                          <a:pt x="112641" y="-25212"/>
                          <a:pt x="127028" y="16854"/>
                          <a:pt x="176090" y="0"/>
                        </a:cubicBezTo>
                        <a:cubicBezTo>
                          <a:pt x="221172" y="-14862"/>
                          <a:pt x="224345" y="-2958"/>
                          <a:pt x="267386" y="0"/>
                        </a:cubicBezTo>
                        <a:cubicBezTo>
                          <a:pt x="305554" y="-1572"/>
                          <a:pt x="339373" y="24387"/>
                          <a:pt x="383582" y="0"/>
                        </a:cubicBezTo>
                        <a:cubicBezTo>
                          <a:pt x="421952" y="-47514"/>
                          <a:pt x="507081" y="25101"/>
                          <a:pt x="574474" y="0"/>
                        </a:cubicBezTo>
                        <a:cubicBezTo>
                          <a:pt x="636212" y="-18294"/>
                          <a:pt x="627316" y="9534"/>
                          <a:pt x="665770" y="0"/>
                        </a:cubicBezTo>
                        <a:cubicBezTo>
                          <a:pt x="701071" y="1027"/>
                          <a:pt x="728940" y="20296"/>
                          <a:pt x="806864" y="0"/>
                        </a:cubicBezTo>
                        <a:cubicBezTo>
                          <a:pt x="878136" y="-18463"/>
                          <a:pt x="877487" y="673"/>
                          <a:pt x="923060" y="0"/>
                        </a:cubicBezTo>
                        <a:cubicBezTo>
                          <a:pt x="980330" y="4955"/>
                          <a:pt x="1040817" y="43495"/>
                          <a:pt x="1064154" y="0"/>
                        </a:cubicBezTo>
                        <a:cubicBezTo>
                          <a:pt x="1112903" y="-46666"/>
                          <a:pt x="1129843" y="44010"/>
                          <a:pt x="1180350" y="0"/>
                        </a:cubicBezTo>
                        <a:cubicBezTo>
                          <a:pt x="1210169" y="-32369"/>
                          <a:pt x="1287497" y="28867"/>
                          <a:pt x="1346343" y="0"/>
                        </a:cubicBezTo>
                        <a:cubicBezTo>
                          <a:pt x="1399008" y="-24422"/>
                          <a:pt x="1418417" y="45889"/>
                          <a:pt x="1462538" y="0"/>
                        </a:cubicBezTo>
                        <a:cubicBezTo>
                          <a:pt x="1497494" y="-45614"/>
                          <a:pt x="1545849" y="5226"/>
                          <a:pt x="1603633" y="0"/>
                        </a:cubicBezTo>
                        <a:cubicBezTo>
                          <a:pt x="1649373" y="-1444"/>
                          <a:pt x="1710775" y="31736"/>
                          <a:pt x="1769626" y="0"/>
                        </a:cubicBezTo>
                        <a:cubicBezTo>
                          <a:pt x="1816601" y="-37703"/>
                          <a:pt x="1902168" y="9257"/>
                          <a:pt x="1935619" y="0"/>
                        </a:cubicBezTo>
                        <a:cubicBezTo>
                          <a:pt x="1987445" y="-8146"/>
                          <a:pt x="2111898" y="44732"/>
                          <a:pt x="2151410" y="0"/>
                        </a:cubicBezTo>
                        <a:cubicBezTo>
                          <a:pt x="2205463" y="-49450"/>
                          <a:pt x="2267207" y="52210"/>
                          <a:pt x="2342303" y="0"/>
                        </a:cubicBezTo>
                        <a:cubicBezTo>
                          <a:pt x="2428933" y="-41387"/>
                          <a:pt x="2489986" y="16860"/>
                          <a:pt x="2549794" y="0"/>
                        </a:cubicBezTo>
                        <a:cubicBezTo>
                          <a:pt x="2600315" y="16333"/>
                          <a:pt x="2617251" y="69364"/>
                          <a:pt x="2609690" y="174490"/>
                        </a:cubicBezTo>
                        <a:cubicBezTo>
                          <a:pt x="2615307" y="344824"/>
                          <a:pt x="2600284" y="372599"/>
                          <a:pt x="2609690" y="537419"/>
                        </a:cubicBezTo>
                        <a:cubicBezTo>
                          <a:pt x="2610945" y="707164"/>
                          <a:pt x="2603739" y="756266"/>
                          <a:pt x="2609690" y="872430"/>
                        </a:cubicBezTo>
                        <a:cubicBezTo>
                          <a:pt x="2614069" y="980204"/>
                          <a:pt x="2585554" y="1045477"/>
                          <a:pt x="2549794" y="1046921"/>
                        </a:cubicBezTo>
                        <a:cubicBezTo>
                          <a:pt x="2472404" y="1104351"/>
                          <a:pt x="2441047" y="1026849"/>
                          <a:pt x="2358902" y="1046921"/>
                        </a:cubicBezTo>
                        <a:cubicBezTo>
                          <a:pt x="2290618" y="1057379"/>
                          <a:pt x="2242522" y="1005760"/>
                          <a:pt x="2143111" y="1046921"/>
                        </a:cubicBezTo>
                        <a:cubicBezTo>
                          <a:pt x="2048852" y="1100766"/>
                          <a:pt x="2024850" y="991871"/>
                          <a:pt x="1952219" y="1046921"/>
                        </a:cubicBezTo>
                        <a:cubicBezTo>
                          <a:pt x="1869010" y="1110666"/>
                          <a:pt x="1818681" y="1017271"/>
                          <a:pt x="1736427" y="1046921"/>
                        </a:cubicBezTo>
                        <a:cubicBezTo>
                          <a:pt x="1649209" y="1065534"/>
                          <a:pt x="1622133" y="1027561"/>
                          <a:pt x="1570434" y="1046921"/>
                        </a:cubicBezTo>
                        <a:cubicBezTo>
                          <a:pt x="1520989" y="1075543"/>
                          <a:pt x="1417704" y="1030777"/>
                          <a:pt x="1379542" y="1046921"/>
                        </a:cubicBezTo>
                        <a:cubicBezTo>
                          <a:pt x="1350156" y="1051373"/>
                          <a:pt x="1299755" y="1013000"/>
                          <a:pt x="1238447" y="1046921"/>
                        </a:cubicBezTo>
                        <a:cubicBezTo>
                          <a:pt x="1177264" y="1085171"/>
                          <a:pt x="1177524" y="1036143"/>
                          <a:pt x="1147151" y="1046921"/>
                        </a:cubicBezTo>
                        <a:cubicBezTo>
                          <a:pt x="1127212" y="1058433"/>
                          <a:pt x="1090157" y="1017690"/>
                          <a:pt x="1055855" y="1046921"/>
                        </a:cubicBezTo>
                        <a:cubicBezTo>
                          <a:pt x="1013073" y="1086995"/>
                          <a:pt x="1004881" y="1005253"/>
                          <a:pt x="939659" y="1046921"/>
                        </a:cubicBezTo>
                        <a:cubicBezTo>
                          <a:pt x="892225" y="1090599"/>
                          <a:pt x="876534" y="1031895"/>
                          <a:pt x="823464" y="1046921"/>
                        </a:cubicBezTo>
                        <a:cubicBezTo>
                          <a:pt x="775260" y="1068314"/>
                          <a:pt x="744666" y="1026721"/>
                          <a:pt x="707269" y="1046921"/>
                        </a:cubicBezTo>
                        <a:cubicBezTo>
                          <a:pt x="665966" y="1067256"/>
                          <a:pt x="576778" y="997973"/>
                          <a:pt x="491477" y="1046921"/>
                        </a:cubicBezTo>
                        <a:cubicBezTo>
                          <a:pt x="421410" y="1117356"/>
                          <a:pt x="364977" y="1006433"/>
                          <a:pt x="300585" y="1046921"/>
                        </a:cubicBezTo>
                        <a:cubicBezTo>
                          <a:pt x="237111" y="1067874"/>
                          <a:pt x="125671" y="1010786"/>
                          <a:pt x="59895" y="1046921"/>
                        </a:cubicBezTo>
                        <a:cubicBezTo>
                          <a:pt x="18616" y="1066934"/>
                          <a:pt x="-4943" y="961832"/>
                          <a:pt x="0" y="872430"/>
                        </a:cubicBezTo>
                        <a:cubicBezTo>
                          <a:pt x="-12084" y="713854"/>
                          <a:pt x="4370" y="689403"/>
                          <a:pt x="0" y="523460"/>
                        </a:cubicBezTo>
                        <a:cubicBezTo>
                          <a:pt x="-5706" y="367653"/>
                          <a:pt x="3972" y="327888"/>
                          <a:pt x="0" y="174490"/>
                        </a:cubicBezTo>
                        <a:close/>
                      </a:path>
                      <a:path w="2609690" h="1046921" stroke="0" extrusionOk="0">
                        <a:moveTo>
                          <a:pt x="0" y="174490"/>
                        </a:moveTo>
                        <a:cubicBezTo>
                          <a:pt x="-9676" y="71960"/>
                          <a:pt x="24057" y="6369"/>
                          <a:pt x="59895" y="0"/>
                        </a:cubicBezTo>
                        <a:cubicBezTo>
                          <a:pt x="131886" y="-30653"/>
                          <a:pt x="199416" y="46425"/>
                          <a:pt x="250787" y="0"/>
                        </a:cubicBezTo>
                        <a:cubicBezTo>
                          <a:pt x="310468" y="-46132"/>
                          <a:pt x="376046" y="67493"/>
                          <a:pt x="441679" y="0"/>
                        </a:cubicBezTo>
                        <a:cubicBezTo>
                          <a:pt x="505448" y="-48742"/>
                          <a:pt x="546657" y="7058"/>
                          <a:pt x="632572" y="0"/>
                        </a:cubicBezTo>
                        <a:cubicBezTo>
                          <a:pt x="727336" y="-25718"/>
                          <a:pt x="766389" y="8516"/>
                          <a:pt x="848363" y="0"/>
                        </a:cubicBezTo>
                        <a:cubicBezTo>
                          <a:pt x="927500" y="-4082"/>
                          <a:pt x="924285" y="5172"/>
                          <a:pt x="964558" y="0"/>
                        </a:cubicBezTo>
                        <a:cubicBezTo>
                          <a:pt x="1018456" y="2939"/>
                          <a:pt x="1037675" y="45641"/>
                          <a:pt x="1130551" y="0"/>
                        </a:cubicBezTo>
                        <a:cubicBezTo>
                          <a:pt x="1206344" y="-54477"/>
                          <a:pt x="1235584" y="39008"/>
                          <a:pt x="1271646" y="0"/>
                        </a:cubicBezTo>
                        <a:cubicBezTo>
                          <a:pt x="1303878" y="-36519"/>
                          <a:pt x="1359828" y="5586"/>
                          <a:pt x="1387841" y="0"/>
                        </a:cubicBezTo>
                        <a:cubicBezTo>
                          <a:pt x="1396258" y="-12005"/>
                          <a:pt x="1525017" y="34988"/>
                          <a:pt x="1578733" y="0"/>
                        </a:cubicBezTo>
                        <a:cubicBezTo>
                          <a:pt x="1641327" y="-52080"/>
                          <a:pt x="1652090" y="9314"/>
                          <a:pt x="1670030" y="0"/>
                        </a:cubicBezTo>
                        <a:cubicBezTo>
                          <a:pt x="1687192" y="-9022"/>
                          <a:pt x="1728054" y="33804"/>
                          <a:pt x="1761326" y="0"/>
                        </a:cubicBezTo>
                        <a:cubicBezTo>
                          <a:pt x="1790590" y="-45540"/>
                          <a:pt x="1895709" y="51154"/>
                          <a:pt x="1952219" y="0"/>
                        </a:cubicBezTo>
                        <a:cubicBezTo>
                          <a:pt x="1993733" y="-58796"/>
                          <a:pt x="2010148" y="52031"/>
                          <a:pt x="2068414" y="0"/>
                        </a:cubicBezTo>
                        <a:cubicBezTo>
                          <a:pt x="2130830" y="-31715"/>
                          <a:pt x="2134686" y="15585"/>
                          <a:pt x="2184609" y="0"/>
                        </a:cubicBezTo>
                        <a:cubicBezTo>
                          <a:pt x="2228846" y="-14716"/>
                          <a:pt x="2341300" y="934"/>
                          <a:pt x="2400400" y="0"/>
                        </a:cubicBezTo>
                        <a:cubicBezTo>
                          <a:pt x="2459607" y="3261"/>
                          <a:pt x="2472883" y="35417"/>
                          <a:pt x="2549794" y="0"/>
                        </a:cubicBezTo>
                        <a:cubicBezTo>
                          <a:pt x="2585469" y="19824"/>
                          <a:pt x="2594684" y="58558"/>
                          <a:pt x="2609690" y="174490"/>
                        </a:cubicBezTo>
                        <a:cubicBezTo>
                          <a:pt x="2616509" y="329067"/>
                          <a:pt x="2593845" y="414453"/>
                          <a:pt x="2609690" y="516481"/>
                        </a:cubicBezTo>
                        <a:cubicBezTo>
                          <a:pt x="2608284" y="642053"/>
                          <a:pt x="2578068" y="753640"/>
                          <a:pt x="2609690" y="872430"/>
                        </a:cubicBezTo>
                        <a:cubicBezTo>
                          <a:pt x="2614050" y="946519"/>
                          <a:pt x="2575761" y="1032120"/>
                          <a:pt x="2549794" y="1046921"/>
                        </a:cubicBezTo>
                        <a:cubicBezTo>
                          <a:pt x="2461111" y="1108555"/>
                          <a:pt x="2415664" y="957107"/>
                          <a:pt x="2358902" y="1046921"/>
                        </a:cubicBezTo>
                        <a:cubicBezTo>
                          <a:pt x="2288995" y="1122159"/>
                          <a:pt x="2233748" y="1030524"/>
                          <a:pt x="2192909" y="1046921"/>
                        </a:cubicBezTo>
                        <a:cubicBezTo>
                          <a:pt x="2147053" y="1057751"/>
                          <a:pt x="2129930" y="1038251"/>
                          <a:pt x="2101613" y="1046921"/>
                        </a:cubicBezTo>
                        <a:cubicBezTo>
                          <a:pt x="2071012" y="1061935"/>
                          <a:pt x="2028448" y="1046741"/>
                          <a:pt x="1985417" y="1046921"/>
                        </a:cubicBezTo>
                        <a:cubicBezTo>
                          <a:pt x="1947784" y="1047065"/>
                          <a:pt x="1939004" y="1046393"/>
                          <a:pt x="1894121" y="1046921"/>
                        </a:cubicBezTo>
                        <a:cubicBezTo>
                          <a:pt x="1852517" y="1048616"/>
                          <a:pt x="1829048" y="1035754"/>
                          <a:pt x="1777925" y="1046921"/>
                        </a:cubicBezTo>
                        <a:cubicBezTo>
                          <a:pt x="1730682" y="1070022"/>
                          <a:pt x="1677816" y="1056360"/>
                          <a:pt x="1587033" y="1046921"/>
                        </a:cubicBezTo>
                        <a:cubicBezTo>
                          <a:pt x="1498750" y="1049542"/>
                          <a:pt x="1510219" y="1041157"/>
                          <a:pt x="1470838" y="1046921"/>
                        </a:cubicBezTo>
                        <a:cubicBezTo>
                          <a:pt x="1433499" y="1054291"/>
                          <a:pt x="1330965" y="1038266"/>
                          <a:pt x="1304845" y="1046921"/>
                        </a:cubicBezTo>
                        <a:cubicBezTo>
                          <a:pt x="1272881" y="1060003"/>
                          <a:pt x="1216465" y="1020605"/>
                          <a:pt x="1163750" y="1046921"/>
                        </a:cubicBezTo>
                        <a:cubicBezTo>
                          <a:pt x="1107181" y="1061559"/>
                          <a:pt x="1107962" y="1035093"/>
                          <a:pt x="1047555" y="1046921"/>
                        </a:cubicBezTo>
                        <a:cubicBezTo>
                          <a:pt x="985767" y="1076737"/>
                          <a:pt x="928905" y="1046489"/>
                          <a:pt x="831764" y="1046921"/>
                        </a:cubicBezTo>
                        <a:cubicBezTo>
                          <a:pt x="731739" y="1055207"/>
                          <a:pt x="755841" y="1024111"/>
                          <a:pt x="715568" y="1046921"/>
                        </a:cubicBezTo>
                        <a:cubicBezTo>
                          <a:pt x="675459" y="1092650"/>
                          <a:pt x="626098" y="1037758"/>
                          <a:pt x="524676" y="1046921"/>
                        </a:cubicBezTo>
                        <a:cubicBezTo>
                          <a:pt x="426257" y="1055059"/>
                          <a:pt x="448607" y="1011169"/>
                          <a:pt x="408481" y="1046921"/>
                        </a:cubicBezTo>
                        <a:cubicBezTo>
                          <a:pt x="375416" y="1074959"/>
                          <a:pt x="327585" y="1034235"/>
                          <a:pt x="292285" y="1046921"/>
                        </a:cubicBezTo>
                        <a:cubicBezTo>
                          <a:pt x="267879" y="1074067"/>
                          <a:pt x="194632" y="1037563"/>
                          <a:pt x="59895" y="1046921"/>
                        </a:cubicBezTo>
                        <a:cubicBezTo>
                          <a:pt x="20404" y="1073333"/>
                          <a:pt x="17508" y="964578"/>
                          <a:pt x="0" y="872430"/>
                        </a:cubicBezTo>
                        <a:cubicBezTo>
                          <a:pt x="-21028" y="791531"/>
                          <a:pt x="21995" y="610959"/>
                          <a:pt x="0" y="523460"/>
                        </a:cubicBezTo>
                        <a:cubicBezTo>
                          <a:pt x="-785" y="422441"/>
                          <a:pt x="31453" y="290419"/>
                          <a:pt x="0" y="174490"/>
                        </a:cubicBezTo>
                        <a:close/>
                      </a:path>
                      <a:path w="2609690" h="1046921" fill="none" stroke="0" extrusionOk="0">
                        <a:moveTo>
                          <a:pt x="0" y="174490"/>
                        </a:moveTo>
                        <a:cubicBezTo>
                          <a:pt x="-13533" y="62217"/>
                          <a:pt x="31940" y="8263"/>
                          <a:pt x="59895" y="0"/>
                        </a:cubicBezTo>
                        <a:cubicBezTo>
                          <a:pt x="121341" y="-27344"/>
                          <a:pt x="130843" y="12763"/>
                          <a:pt x="176090" y="0"/>
                        </a:cubicBezTo>
                        <a:cubicBezTo>
                          <a:pt x="221233" y="-11734"/>
                          <a:pt x="223781" y="1436"/>
                          <a:pt x="267386" y="0"/>
                        </a:cubicBezTo>
                        <a:cubicBezTo>
                          <a:pt x="316937" y="6023"/>
                          <a:pt x="348427" y="30946"/>
                          <a:pt x="383582" y="0"/>
                        </a:cubicBezTo>
                        <a:cubicBezTo>
                          <a:pt x="411970" y="-34694"/>
                          <a:pt x="502540" y="9948"/>
                          <a:pt x="574474" y="0"/>
                        </a:cubicBezTo>
                        <a:cubicBezTo>
                          <a:pt x="632576" y="-13910"/>
                          <a:pt x="634468" y="5848"/>
                          <a:pt x="665770" y="0"/>
                        </a:cubicBezTo>
                        <a:cubicBezTo>
                          <a:pt x="700413" y="-9741"/>
                          <a:pt x="734817" y="19890"/>
                          <a:pt x="806864" y="0"/>
                        </a:cubicBezTo>
                        <a:cubicBezTo>
                          <a:pt x="877880" y="-26724"/>
                          <a:pt x="875978" y="5310"/>
                          <a:pt x="923060" y="0"/>
                        </a:cubicBezTo>
                        <a:cubicBezTo>
                          <a:pt x="967314" y="-5122"/>
                          <a:pt x="1027068" y="40415"/>
                          <a:pt x="1064154" y="0"/>
                        </a:cubicBezTo>
                        <a:cubicBezTo>
                          <a:pt x="1105470" y="-35916"/>
                          <a:pt x="1138384" y="51315"/>
                          <a:pt x="1180350" y="0"/>
                        </a:cubicBezTo>
                        <a:cubicBezTo>
                          <a:pt x="1223262" y="-43624"/>
                          <a:pt x="1305600" y="29396"/>
                          <a:pt x="1346343" y="0"/>
                        </a:cubicBezTo>
                        <a:cubicBezTo>
                          <a:pt x="1400909" y="-35202"/>
                          <a:pt x="1425387" y="42158"/>
                          <a:pt x="1462538" y="0"/>
                        </a:cubicBezTo>
                        <a:cubicBezTo>
                          <a:pt x="1502097" y="-27257"/>
                          <a:pt x="1562052" y="2227"/>
                          <a:pt x="1603633" y="0"/>
                        </a:cubicBezTo>
                        <a:cubicBezTo>
                          <a:pt x="1653147" y="-7409"/>
                          <a:pt x="1717369" y="39917"/>
                          <a:pt x="1769626" y="0"/>
                        </a:cubicBezTo>
                        <a:cubicBezTo>
                          <a:pt x="1818348" y="-39325"/>
                          <a:pt x="1897880" y="-4609"/>
                          <a:pt x="1935619" y="0"/>
                        </a:cubicBezTo>
                        <a:cubicBezTo>
                          <a:pt x="1987004" y="-10227"/>
                          <a:pt x="2101914" y="37275"/>
                          <a:pt x="2151410" y="0"/>
                        </a:cubicBezTo>
                        <a:cubicBezTo>
                          <a:pt x="2204150" y="-36126"/>
                          <a:pt x="2271426" y="42673"/>
                          <a:pt x="2342303" y="0"/>
                        </a:cubicBezTo>
                        <a:cubicBezTo>
                          <a:pt x="2405275" y="-60579"/>
                          <a:pt x="2487826" y="3080"/>
                          <a:pt x="2549794" y="0"/>
                        </a:cubicBezTo>
                        <a:cubicBezTo>
                          <a:pt x="2584090" y="24973"/>
                          <a:pt x="2607925" y="66950"/>
                          <a:pt x="2609690" y="174490"/>
                        </a:cubicBezTo>
                        <a:cubicBezTo>
                          <a:pt x="2620273" y="354191"/>
                          <a:pt x="2597209" y="368610"/>
                          <a:pt x="2609690" y="537419"/>
                        </a:cubicBezTo>
                        <a:cubicBezTo>
                          <a:pt x="2622038" y="705707"/>
                          <a:pt x="2616913" y="748691"/>
                          <a:pt x="2609690" y="872430"/>
                        </a:cubicBezTo>
                        <a:cubicBezTo>
                          <a:pt x="2605266" y="985985"/>
                          <a:pt x="2585678" y="1043415"/>
                          <a:pt x="2549794" y="1046921"/>
                        </a:cubicBezTo>
                        <a:cubicBezTo>
                          <a:pt x="2446897" y="1103987"/>
                          <a:pt x="2407783" y="1033294"/>
                          <a:pt x="2358902" y="1046921"/>
                        </a:cubicBezTo>
                        <a:cubicBezTo>
                          <a:pt x="2295791" y="1061427"/>
                          <a:pt x="2220826" y="982888"/>
                          <a:pt x="2143111" y="1046921"/>
                        </a:cubicBezTo>
                        <a:cubicBezTo>
                          <a:pt x="2067897" y="1082070"/>
                          <a:pt x="2027476" y="969788"/>
                          <a:pt x="1952219" y="1046921"/>
                        </a:cubicBezTo>
                        <a:cubicBezTo>
                          <a:pt x="1901502" y="1084171"/>
                          <a:pt x="1842655" y="1015026"/>
                          <a:pt x="1736427" y="1046921"/>
                        </a:cubicBezTo>
                        <a:cubicBezTo>
                          <a:pt x="1639459" y="1085651"/>
                          <a:pt x="1634120" y="1020338"/>
                          <a:pt x="1570434" y="1046921"/>
                        </a:cubicBezTo>
                        <a:cubicBezTo>
                          <a:pt x="1516803" y="1069223"/>
                          <a:pt x="1421521" y="1035082"/>
                          <a:pt x="1379542" y="1046921"/>
                        </a:cubicBezTo>
                        <a:cubicBezTo>
                          <a:pt x="1335310" y="1063011"/>
                          <a:pt x="1302672" y="1014343"/>
                          <a:pt x="1238447" y="1046921"/>
                        </a:cubicBezTo>
                        <a:cubicBezTo>
                          <a:pt x="1179670" y="1081591"/>
                          <a:pt x="1169927" y="1038447"/>
                          <a:pt x="1147151" y="1046921"/>
                        </a:cubicBezTo>
                        <a:cubicBezTo>
                          <a:pt x="1112893" y="1065394"/>
                          <a:pt x="1093194" y="1023190"/>
                          <a:pt x="1055855" y="1046921"/>
                        </a:cubicBezTo>
                        <a:cubicBezTo>
                          <a:pt x="1032167" y="1073845"/>
                          <a:pt x="985305" y="1000606"/>
                          <a:pt x="939659" y="1046921"/>
                        </a:cubicBezTo>
                        <a:cubicBezTo>
                          <a:pt x="886435" y="1086083"/>
                          <a:pt x="874302" y="1013230"/>
                          <a:pt x="823464" y="1046921"/>
                        </a:cubicBezTo>
                        <a:cubicBezTo>
                          <a:pt x="778817" y="1075188"/>
                          <a:pt x="758712" y="1029594"/>
                          <a:pt x="707269" y="1046921"/>
                        </a:cubicBezTo>
                        <a:cubicBezTo>
                          <a:pt x="663549" y="1067427"/>
                          <a:pt x="566256" y="988056"/>
                          <a:pt x="491477" y="1046921"/>
                        </a:cubicBezTo>
                        <a:cubicBezTo>
                          <a:pt x="422053" y="1107873"/>
                          <a:pt x="348862" y="1023791"/>
                          <a:pt x="300585" y="1046921"/>
                        </a:cubicBezTo>
                        <a:cubicBezTo>
                          <a:pt x="228645" y="1082266"/>
                          <a:pt x="124442" y="1014767"/>
                          <a:pt x="59895" y="1046921"/>
                        </a:cubicBezTo>
                        <a:cubicBezTo>
                          <a:pt x="34169" y="1043981"/>
                          <a:pt x="-18101" y="950029"/>
                          <a:pt x="0" y="872430"/>
                        </a:cubicBezTo>
                        <a:cubicBezTo>
                          <a:pt x="-10379" y="706564"/>
                          <a:pt x="-453" y="685488"/>
                          <a:pt x="0" y="523460"/>
                        </a:cubicBezTo>
                        <a:cubicBezTo>
                          <a:pt x="-6354" y="361632"/>
                          <a:pt x="18321" y="324302"/>
                          <a:pt x="0" y="17449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3220" y="1724517"/>
            <a:ext cx="9126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Bài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1670F3-B03A-6CB1-2E01-443B0BDB1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88" y="5133483"/>
            <a:ext cx="1257300" cy="1825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D3A1C-DAC2-26B0-80A6-BAE29FEB16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-257711" y="5281517"/>
            <a:ext cx="1398310" cy="1551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184C6-E0EB-5052-4F5F-25F5BEBE2B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2650540" y="5281517"/>
            <a:ext cx="1228718" cy="1645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753D3-144C-5CB6-16CE-15050C518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1" y="5204493"/>
            <a:ext cx="1728505" cy="1754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E7FAE-0DF4-7F1E-FBAC-D8F1653E3C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27" y="5548592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5912536" y="3335657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53" y="3308716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ắt 3">
            <a:hlinkClick r:id="" action="ppaction://media"/>
            <a:extLst>
              <a:ext uri="{FF2B5EF4-FFF2-40B4-BE49-F238E27FC236}">
                <a16:creationId xmlns:a16="http://schemas.microsoft.com/office/drawing/2014/main" id="{72EC8E19-B480-25AF-AFC3-955F7EC9A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4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50732" y="1325880"/>
            <a:ext cx="8166736" cy="3200399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29" name="Rounded Rectangular Callout 28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93019" y="1735760"/>
              <a:ext cx="3802779" cy="52544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Trao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đổi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bạn: Mùa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hè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gì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thú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vị?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4A58329-4834-4AF5-B8AF-D57F2EE99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8" y="-389234"/>
            <a:ext cx="2004673" cy="2004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3D801E-4211-D1F4-D16C-FDB8D25F2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" y="5852159"/>
            <a:ext cx="922210" cy="1005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D0EE6-4B99-C079-E3EE-CE85D6B60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36" y="5816397"/>
            <a:ext cx="1531810" cy="1153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F91C1-8B93-8616-4ECA-58A9EC911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90" y="5925900"/>
            <a:ext cx="922210" cy="1005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65564-E61C-A016-C631-2064BF29A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25" y="5890139"/>
            <a:ext cx="922210" cy="1005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111D7-974F-03F5-461D-0518644A8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87" y="5890139"/>
            <a:ext cx="922210" cy="1005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46B72-32ED-ABCC-B730-9393DE2DB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82" y="5928120"/>
            <a:ext cx="977818" cy="92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13033-90EB-D989-1FD4-68AB0898B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07" y="5869857"/>
            <a:ext cx="1531810" cy="115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1354E5-25AD-B4D6-95A2-6F5706CCE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43" y="5852159"/>
            <a:ext cx="1531810" cy="1153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D2F20-7D04-8341-0020-22D422646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38" y="5852159"/>
            <a:ext cx="1531810" cy="11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30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8F8C683-B3A4-4D02-9C6B-D9D002648AD9}"/>
              </a:ext>
            </a:extLst>
          </p:cNvPr>
          <p:cNvSpPr/>
          <p:nvPr/>
        </p:nvSpPr>
        <p:spPr>
          <a:xfrm>
            <a:off x="857765" y="890866"/>
            <a:ext cx="53671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8B30C7-F246-478C-9E50-6406C36726F9}"/>
              </a:ext>
            </a:extLst>
          </p:cNvPr>
          <p:cNvSpPr/>
          <p:nvPr/>
        </p:nvSpPr>
        <p:spPr>
          <a:xfrm>
            <a:off x="6494348" y="890865"/>
            <a:ext cx="53671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  <a:p>
            <a:br>
              <a:rPr lang="vi-VN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vi-VN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7CEB79-C91D-485F-B938-F0210773650E}"/>
              </a:ext>
            </a:extLst>
          </p:cNvPr>
          <p:cNvSpPr txBox="1"/>
          <p:nvPr/>
        </p:nvSpPr>
        <p:spPr>
          <a:xfrm>
            <a:off x="7659757" y="6020143"/>
            <a:ext cx="4534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ABEF62A2-6BB6-4B9F-B486-425C527366DB}"/>
              </a:ext>
            </a:extLst>
          </p:cNvPr>
          <p:cNvSpPr/>
          <p:nvPr/>
        </p:nvSpPr>
        <p:spPr>
          <a:xfrm>
            <a:off x="375794" y="998617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23CAED37-9EE8-453A-9FC7-04D4F23D698A}"/>
              </a:ext>
            </a:extLst>
          </p:cNvPr>
          <p:cNvSpPr/>
          <p:nvPr/>
        </p:nvSpPr>
        <p:spPr>
          <a:xfrm>
            <a:off x="326574" y="3552106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92ABBD27-D63F-4462-A0DD-72AF4D8181E0}"/>
              </a:ext>
            </a:extLst>
          </p:cNvPr>
          <p:cNvSpPr/>
          <p:nvPr/>
        </p:nvSpPr>
        <p:spPr>
          <a:xfrm>
            <a:off x="6000437" y="975085"/>
            <a:ext cx="520562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5" name="Teardrop 34">
            <a:extLst>
              <a:ext uri="{FF2B5EF4-FFF2-40B4-BE49-F238E27FC236}">
                <a16:creationId xmlns:a16="http://schemas.microsoft.com/office/drawing/2014/main" id="{B4C8D0BE-3274-4129-B17D-E0A80AE2E080}"/>
              </a:ext>
            </a:extLst>
          </p:cNvPr>
          <p:cNvSpPr/>
          <p:nvPr/>
        </p:nvSpPr>
        <p:spPr>
          <a:xfrm>
            <a:off x="5944810" y="3552106"/>
            <a:ext cx="560167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5A905-B803-A860-34B4-120844F2C799}"/>
              </a:ext>
            </a:extLst>
          </p:cNvPr>
          <p:cNvSpPr txBox="1"/>
          <p:nvPr/>
        </p:nvSpPr>
        <p:spPr>
          <a:xfrm>
            <a:off x="4472651" y="115380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9076B-C565-FC75-ADD6-9A798653AFDD}"/>
              </a:ext>
            </a:extLst>
          </p:cNvPr>
          <p:cNvSpPr txBox="1"/>
          <p:nvPr/>
        </p:nvSpPr>
        <p:spPr>
          <a:xfrm>
            <a:off x="6494347" y="3542334"/>
            <a:ext cx="55630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Mùa hè thật sung sướng</a:t>
            </a:r>
          </a:p>
          <a:p>
            <a:r>
              <a:rPr lang="vi-VN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nắng lại có kem</a:t>
            </a:r>
          </a:p>
          <a:p>
            <a:r>
              <a:rPr lang="vi-VN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những cơn gió êm</a:t>
            </a:r>
          </a:p>
          <a:p>
            <a:r>
              <a:rPr lang="vi-VN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 ngày dài lấp lánh.</a:t>
            </a:r>
            <a:endParaRPr lang="vi-VN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85E97-3F05-39A4-297E-17007F06D288}"/>
              </a:ext>
            </a:extLst>
          </p:cNvPr>
          <p:cNvSpPr txBox="1"/>
          <p:nvPr/>
        </p:nvSpPr>
        <p:spPr>
          <a:xfrm>
            <a:off x="854438" y="3551059"/>
            <a:ext cx="54440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23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47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EACEEC-9812-E282-102B-BDD5AF4E2667}"/>
              </a:ext>
            </a:extLst>
          </p:cNvPr>
          <p:cNvSpPr/>
          <p:nvPr/>
        </p:nvSpPr>
        <p:spPr>
          <a:xfrm>
            <a:off x="1859280" y="1850986"/>
            <a:ext cx="67582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E0481D-8701-1699-9B34-37CD0187C47D}"/>
              </a:ext>
            </a:extLst>
          </p:cNvPr>
          <p:cNvCxnSpPr>
            <a:cxnSpLocks/>
          </p:cNvCxnSpPr>
          <p:nvPr/>
        </p:nvCxnSpPr>
        <p:spPr>
          <a:xfrm flipH="1">
            <a:off x="3963515" y="1850986"/>
            <a:ext cx="137160" cy="73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1C27F6-E8AC-D448-A33D-F1BDEB25CBD6}"/>
              </a:ext>
            </a:extLst>
          </p:cNvPr>
          <p:cNvCxnSpPr>
            <a:cxnSpLocks/>
          </p:cNvCxnSpPr>
          <p:nvPr/>
        </p:nvCxnSpPr>
        <p:spPr>
          <a:xfrm flipH="1">
            <a:off x="4100675" y="2582506"/>
            <a:ext cx="137160" cy="73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131B9-9CE5-AB07-EF47-B2467B116155}"/>
              </a:ext>
            </a:extLst>
          </p:cNvPr>
          <p:cNvCxnSpPr>
            <a:cxnSpLocks/>
          </p:cNvCxnSpPr>
          <p:nvPr/>
        </p:nvCxnSpPr>
        <p:spPr>
          <a:xfrm flipH="1">
            <a:off x="3628235" y="3224163"/>
            <a:ext cx="137160" cy="73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0949A-7B5C-8BB5-02F5-F805A1E3987B}"/>
              </a:ext>
            </a:extLst>
          </p:cNvPr>
          <p:cNvCxnSpPr>
            <a:cxnSpLocks/>
          </p:cNvCxnSpPr>
          <p:nvPr/>
        </p:nvCxnSpPr>
        <p:spPr>
          <a:xfrm flipH="1">
            <a:off x="3826355" y="3909735"/>
            <a:ext cx="137160" cy="73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1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6D72A-93E1-4088-68A1-28E37086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46A0-0DB5-B6EA-DE62-F7881D47F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08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209</Words>
  <Application>Microsoft Office PowerPoint</Application>
  <PresentationFormat>Widescreen</PresentationFormat>
  <Paragraphs>40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Microsoft YaHei</vt:lpstr>
      <vt:lpstr>.VnTimeH</vt:lpstr>
      <vt:lpstr>Arial</vt:lpstr>
      <vt:lpstr>Arial-Rounded</vt:lpstr>
      <vt:lpstr>Calibri</vt:lpstr>
      <vt:lpstr>Calibri Light</vt:lpstr>
      <vt:lpstr>Times New Roman</vt:lpstr>
      <vt:lpstr>字魂52号-阿开漫画体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Duy Thai</dc:creator>
  <cp:lastModifiedBy>Nguyen Duy Thai</cp:lastModifiedBy>
  <cp:revision>16</cp:revision>
  <dcterms:created xsi:type="dcterms:W3CDTF">2022-09-20T13:26:58Z</dcterms:created>
  <dcterms:modified xsi:type="dcterms:W3CDTF">2024-11-20T12:46:08Z</dcterms:modified>
</cp:coreProperties>
</file>