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wmf" ContentType="image/x-w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56" r:id="rId4"/>
    <p:sldId id="280" r:id="rId5"/>
    <p:sldId id="303" r:id="rId6"/>
    <p:sldId id="259" r:id="rId7"/>
    <p:sldId id="289" r:id="rId8"/>
    <p:sldId id="272" r:id="rId9"/>
    <p:sldId id="260" r:id="rId10"/>
    <p:sldId id="264" r:id="rId11"/>
  </p:sldIdLst>
  <p:sldSz cx="16276320" cy="9144000"/>
  <p:notesSz cx="6858000" cy="9144000"/>
  <p:defaultTextStyle>
    <a:defPPr>
      <a:defRPr lang="en-US"/>
    </a:defPPr>
    <a:lvl1pPr marL="0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440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245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685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125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565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370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10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250" algn="l" defTabSz="145224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51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-77" y="-1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440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245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685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125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565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370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10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250" algn="l" defTabSz="145224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40" y="1496484"/>
            <a:ext cx="1220724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40" y="4802717"/>
            <a:ext cx="1220724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20" y="2279651"/>
            <a:ext cx="14038326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20" y="6119284"/>
            <a:ext cx="14038326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8997" y="2434167"/>
            <a:ext cx="6917436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9887" y="2434167"/>
            <a:ext cx="6917436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17" y="486833"/>
            <a:ext cx="14038326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17" y="2241551"/>
            <a:ext cx="6885646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17" y="3340100"/>
            <a:ext cx="6885646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9887" y="2241551"/>
            <a:ext cx="6919556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9887" y="3340100"/>
            <a:ext cx="6919556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17" y="609600"/>
            <a:ext cx="5249536" cy="2133600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556" y="1316567"/>
            <a:ext cx="8239887" cy="6498167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17" y="2743200"/>
            <a:ext cx="5249536" cy="5082117"/>
          </a:xfr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17" y="609600"/>
            <a:ext cx="5249536" cy="2133600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556" y="1316567"/>
            <a:ext cx="8239887" cy="6498167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17" y="2743200"/>
            <a:ext cx="5249536" cy="5082117"/>
          </a:xfr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742" y="486833"/>
            <a:ext cx="3509582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8997" y="486833"/>
            <a:ext cx="10325291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5754B-4F7E-4F2B-A20C-FD0CDC8CF95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44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24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68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12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56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3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25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440" indent="0">
              <a:buNone/>
              <a:defRPr sz="3200" b="1"/>
            </a:lvl2pPr>
            <a:lvl3pPr marL="1452245" indent="0">
              <a:buNone/>
              <a:defRPr sz="2900" b="1"/>
            </a:lvl3pPr>
            <a:lvl4pPr marL="2178685" indent="0">
              <a:buNone/>
              <a:defRPr sz="2500" b="1"/>
            </a:lvl4pPr>
            <a:lvl5pPr marL="2905125" indent="0">
              <a:buNone/>
              <a:defRPr sz="2500" b="1"/>
            </a:lvl5pPr>
            <a:lvl6pPr marL="3631565" indent="0">
              <a:buNone/>
              <a:defRPr sz="2500" b="1"/>
            </a:lvl6pPr>
            <a:lvl7pPr marL="4357370" indent="0">
              <a:buNone/>
              <a:defRPr sz="2500" b="1"/>
            </a:lvl7pPr>
            <a:lvl8pPr marL="5083810" indent="0">
              <a:buNone/>
              <a:defRPr sz="2500" b="1"/>
            </a:lvl8pPr>
            <a:lvl9pPr marL="5810250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440" indent="0">
              <a:buNone/>
              <a:defRPr sz="3200" b="1"/>
            </a:lvl2pPr>
            <a:lvl3pPr marL="1452245" indent="0">
              <a:buNone/>
              <a:defRPr sz="2900" b="1"/>
            </a:lvl3pPr>
            <a:lvl4pPr marL="2178685" indent="0">
              <a:buNone/>
              <a:defRPr sz="2500" b="1"/>
            </a:lvl4pPr>
            <a:lvl5pPr marL="2905125" indent="0">
              <a:buNone/>
              <a:defRPr sz="2500" b="1"/>
            </a:lvl5pPr>
            <a:lvl6pPr marL="3631565" indent="0">
              <a:buNone/>
              <a:defRPr sz="2500" b="1"/>
            </a:lvl6pPr>
            <a:lvl7pPr marL="4357370" indent="0">
              <a:buNone/>
              <a:defRPr sz="2500" b="1"/>
            </a:lvl7pPr>
            <a:lvl8pPr marL="5083810" indent="0">
              <a:buNone/>
              <a:defRPr sz="2500" b="1"/>
            </a:lvl8pPr>
            <a:lvl9pPr marL="5810250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440" indent="0">
              <a:buNone/>
              <a:defRPr sz="1900"/>
            </a:lvl2pPr>
            <a:lvl3pPr marL="1452245" indent="0">
              <a:buNone/>
              <a:defRPr sz="1600"/>
            </a:lvl3pPr>
            <a:lvl4pPr marL="2178685" indent="0">
              <a:buNone/>
              <a:defRPr sz="1400"/>
            </a:lvl4pPr>
            <a:lvl5pPr marL="2905125" indent="0">
              <a:buNone/>
              <a:defRPr sz="1400"/>
            </a:lvl5pPr>
            <a:lvl6pPr marL="3631565" indent="0">
              <a:buNone/>
              <a:defRPr sz="1400"/>
            </a:lvl6pPr>
            <a:lvl7pPr marL="4357370" indent="0">
              <a:buNone/>
              <a:defRPr sz="1400"/>
            </a:lvl7pPr>
            <a:lvl8pPr marL="5083810" indent="0">
              <a:buNone/>
              <a:defRPr sz="1400"/>
            </a:lvl8pPr>
            <a:lvl9pPr marL="581025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440" indent="0">
              <a:buNone/>
              <a:defRPr sz="4400"/>
            </a:lvl2pPr>
            <a:lvl3pPr marL="1452245" indent="0">
              <a:buNone/>
              <a:defRPr sz="3800"/>
            </a:lvl3pPr>
            <a:lvl4pPr marL="2178685" indent="0">
              <a:buNone/>
              <a:defRPr sz="3200"/>
            </a:lvl4pPr>
            <a:lvl5pPr marL="2905125" indent="0">
              <a:buNone/>
              <a:defRPr sz="3200"/>
            </a:lvl5pPr>
            <a:lvl6pPr marL="3631565" indent="0">
              <a:buNone/>
              <a:defRPr sz="3200"/>
            </a:lvl6pPr>
            <a:lvl7pPr marL="4357370" indent="0">
              <a:buNone/>
              <a:defRPr sz="3200"/>
            </a:lvl7pPr>
            <a:lvl8pPr marL="5083810" indent="0">
              <a:buNone/>
              <a:defRPr sz="3200"/>
            </a:lvl8pPr>
            <a:lvl9pPr marL="581025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440" indent="0">
              <a:buNone/>
              <a:defRPr sz="1900"/>
            </a:lvl2pPr>
            <a:lvl3pPr marL="1452245" indent="0">
              <a:buNone/>
              <a:defRPr sz="1600"/>
            </a:lvl3pPr>
            <a:lvl4pPr marL="2178685" indent="0">
              <a:buNone/>
              <a:defRPr sz="1400"/>
            </a:lvl4pPr>
            <a:lvl5pPr marL="2905125" indent="0">
              <a:buNone/>
              <a:defRPr sz="1400"/>
            </a:lvl5pPr>
            <a:lvl6pPr marL="3631565" indent="0">
              <a:buNone/>
              <a:defRPr sz="1400"/>
            </a:lvl6pPr>
            <a:lvl7pPr marL="4357370" indent="0">
              <a:buNone/>
              <a:defRPr sz="1400"/>
            </a:lvl7pPr>
            <a:lvl8pPr marL="5083810" indent="0">
              <a:buNone/>
              <a:defRPr sz="1400"/>
            </a:lvl8pPr>
            <a:lvl9pPr marL="581025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245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830" indent="-54483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465" indent="-454025" algn="l" defTabSz="1452245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465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05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345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150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590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7030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470" indent="-363220" algn="l" defTabSz="14522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440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245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685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125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565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370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10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250" algn="l" defTabSz="145224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8997" y="486833"/>
            <a:ext cx="14038326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997" y="2434167"/>
            <a:ext cx="14038326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8997" y="8475133"/>
            <a:ext cx="366217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71577-49AF-4FE7-A4FC-A9400A4C5B3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531" y="8475133"/>
            <a:ext cx="549325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151" y="8475133"/>
            <a:ext cx="366217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5754B-4F7E-4F2B-A20C-FD0CDC8CF959}" type="slidenum">
              <a:rPr lang="en-US" smtClean="0"/>
            </a:fld>
            <a:endParaRPr lang="en-US"/>
          </a:p>
        </p:txBody>
      </p:sp>
      <p:pic>
        <p:nvPicPr>
          <p:cNvPr id="7" name="Picture 6" descr="Shape&#10;&#10;Description automatically generated with medium confidence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9846" y="292100"/>
            <a:ext cx="1856120" cy="18538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ct val="267000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739390" y="723900"/>
            <a:ext cx="12058015" cy="6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anose="02020603050405020304" pitchFamily="18" charset="0"/>
              </a:rPr>
              <a:t>TRƯỜNG TIỂU HỌC TOÀN THẮNG - TIÊN THẮNG</a:t>
            </a:r>
            <a:endParaRPr lang="en-US" altLang="en-US" sz="35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56520" y="4343401"/>
            <a:ext cx="12954000" cy="265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Toán lớp 3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 27: TÌM THÀNH PHẦN TRONG PHÉP NHÂN, PHÉP CHIA (T1)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CHÀO MỪNG QUÝ THẦY CÔ</a:t>
            </a:r>
            <a:endParaRPr lang="en-US" sz="60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VỀ DỰ GIỜ THĂM LỚP</a:t>
            </a:r>
            <a:endParaRPr lang="en-US" sz="60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75" y="6931881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17220" flipH="1">
            <a:off x="1704479" y="7148469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160" y="0"/>
            <a:ext cx="16256000" cy="9144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8" name="矩形: 圆角 7"/>
          <p:cNvSpPr/>
          <p:nvPr/>
        </p:nvSpPr>
        <p:spPr>
          <a:xfrm>
            <a:off x="607061" y="486833"/>
            <a:ext cx="15062200" cy="8170333"/>
          </a:xfrm>
          <a:prstGeom prst="roundRect">
            <a:avLst/>
          </a:prstGeom>
          <a:solidFill>
            <a:schemeClr val="bg1">
              <a:alpha val="8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57" r="89621"/>
          <a:stretch>
            <a:fillRect/>
          </a:stretch>
        </p:blipFill>
        <p:spPr>
          <a:xfrm>
            <a:off x="70623" y="6846708"/>
            <a:ext cx="2092587" cy="19952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8" t="-1464" r="61853" b="74321"/>
          <a:stretch>
            <a:fillRect/>
          </a:stretch>
        </p:blipFill>
        <p:spPr>
          <a:xfrm>
            <a:off x="751884" y="1056432"/>
            <a:ext cx="1687176" cy="16086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8" t="-1464" r="61853" b="74321"/>
          <a:stretch>
            <a:fillRect/>
          </a:stretch>
        </p:blipFill>
        <p:spPr>
          <a:xfrm rot="5400000">
            <a:off x="12880305" y="6102143"/>
            <a:ext cx="2495677" cy="237954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62" t="72409" r="8096" b="748"/>
          <a:stretch>
            <a:fillRect/>
          </a:stretch>
        </p:blipFill>
        <p:spPr>
          <a:xfrm rot="3194721">
            <a:off x="13332453" y="449175"/>
            <a:ext cx="3094365" cy="2454555"/>
          </a:xfrm>
          <a:prstGeom prst="rect">
            <a:avLst/>
          </a:prstGeom>
        </p:spPr>
      </p:pic>
      <p:pic>
        <p:nvPicPr>
          <p:cNvPr id="10" name="Picture 9" descr="A picture containing toy&#10;&#10;Description automatically generate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763" y="4830269"/>
            <a:ext cx="4267200" cy="426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9463" y="570543"/>
            <a:ext cx="11221316" cy="70527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046495" y="2932896"/>
            <a:ext cx="932186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lnSpc>
                <a:spcPct val="150000"/>
              </a:lnSpc>
            </a:pPr>
            <a:r>
              <a:rPr lang="en-US" sz="8000" b="1" dirty="0">
                <a:solidFill>
                  <a:srgbClr val="0998D7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KHỞI ĐỘNG</a:t>
            </a:r>
            <a:endParaRPr lang="vi-VN" sz="8000" b="1" dirty="0">
              <a:solidFill>
                <a:srgbClr val="0998D7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1013-_1_-_online-video-cutter.com_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253713" y="570543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8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686393" y="6392440"/>
            <a:ext cx="5719597" cy="19340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9433" y="1479437"/>
            <a:ext cx="2607361" cy="1293171"/>
          </a:xfrm>
          <a:prstGeom prst="rect">
            <a:avLst/>
          </a:prstGeom>
        </p:spPr>
      </p:pic>
      <p:sp>
        <p:nvSpPr>
          <p:cNvPr id="29" name="Right Brace 28"/>
          <p:cNvSpPr/>
          <p:nvPr/>
        </p:nvSpPr>
        <p:spPr>
          <a:xfrm rot="5400000">
            <a:off x="4352967" y="3505833"/>
            <a:ext cx="438994" cy="4274559"/>
          </a:xfrm>
          <a:prstGeom prst="rightBrace">
            <a:avLst>
              <a:gd name="adj1" fmla="val 25000"/>
              <a:gd name="adj2" fmla="val 5111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43862" y="5776887"/>
            <a:ext cx="7634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4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34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651919" y="683338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233319" y="680814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330019" y="6808141"/>
            <a:ext cx="0" cy="608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68671" y="6228134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33469" y="6234087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88992" y="6269532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6119" y="7447334"/>
            <a:ext cx="1186654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16391" y="7441381"/>
            <a:ext cx="1740403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21392" y="7447334"/>
            <a:ext cx="1738702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 số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16391" y="2667000"/>
            <a:ext cx="141065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ca đựng nước như nhau có tất cả 6</a:t>
            </a:r>
            <a:r>
              <a:rPr lang="en-US" sz="3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nước. Hỏi mỗi ca đựng mấy lít nước?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57519" y="3852837"/>
            <a:ext cx="5736722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Số lít nước ở một ca lấy 3 lần được 6 </a:t>
            </a:r>
            <a:r>
              <a:rPr lang="en-US" sz="34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l</a:t>
            </a:r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.</a:t>
            </a:r>
            <a:endParaRPr lang="en-US" sz="34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63156" y="5130759"/>
            <a:ext cx="5736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Số lít nước ở một ca là:</a:t>
            </a:r>
            <a:endParaRPr lang="en-US" sz="34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sz="3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6 : 3 = 2 </a:t>
            </a:r>
            <a:r>
              <a:rPr lang="en-US" sz="34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(l)</a:t>
            </a:r>
            <a:endParaRPr lang="en-US" sz="3400" b="1" i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31206" y="6643965"/>
            <a:ext cx="7189348" cy="1200329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Muốn tìm một thừa số, ta lấy tích chia cho thừa số kia.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50949" y="6279711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29100" y="6269532"/>
            <a:ext cx="457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3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18369" y="4487796"/>
            <a:ext cx="45720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27116" y="4433152"/>
            <a:ext cx="45720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6951" y="4469428"/>
            <a:ext cx="45720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56794" y="3383495"/>
            <a:ext cx="2143125" cy="2231894"/>
            <a:chOff x="3556794" y="3383495"/>
            <a:chExt cx="2143125" cy="2231894"/>
          </a:xfrm>
        </p:grpSpPr>
        <p:pic>
          <p:nvPicPr>
            <p:cNvPr id="32" name="Picture 2" descr="Bình Nước Hình ảnh PNG | Vector và các tập tin PSD | Tải về miễn phí trên  Pngtree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794" y="3383495"/>
              <a:ext cx="2143125" cy="2231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291177" y="4469428"/>
              <a:ext cx="8657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44637" y="3307532"/>
            <a:ext cx="2357438" cy="2357438"/>
            <a:chOff x="1544637" y="3307532"/>
            <a:chExt cx="2357438" cy="2357438"/>
          </a:xfrm>
        </p:grpSpPr>
        <p:pic>
          <p:nvPicPr>
            <p:cNvPr id="1026" name="Picture 2" descr="Bình Nước Hình ảnh PNG | Vector và các tập tin PSD | Tải về miễn phí trên  Pngtree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4637" y="3307532"/>
              <a:ext cx="2357438" cy="2357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307988" y="4458785"/>
              <a:ext cx="8657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794" y="3414687"/>
            <a:ext cx="2143125" cy="2143125"/>
            <a:chOff x="5461794" y="3414687"/>
            <a:chExt cx="2143125" cy="2143125"/>
          </a:xfrm>
        </p:grpSpPr>
        <p:pic>
          <p:nvPicPr>
            <p:cNvPr id="33" name="Picture 2" descr="Bình Nước Hình ảnh PNG | Vector và các tập tin PSD | Tải về miễn phí trên  Pngtree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1794" y="341468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206884" y="4440875"/>
              <a:ext cx="8657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9" grpId="0" bldLvl="0" animBg="1"/>
      <p:bldP spid="8" grpId="0"/>
      <p:bldP spid="13" grpId="0"/>
      <p:bldP spid="23" grpId="0"/>
      <p:bldP spid="24" grpId="0"/>
      <p:bldP spid="14" grpId="0" bldLvl="0" animBg="1"/>
      <p:bldP spid="30" grpId="0" bldLvl="0" animBg="1"/>
      <p:bldP spid="31" grpId="0" bldLvl="0" animBg="1"/>
      <p:bldP spid="16" grpId="0"/>
      <p:bldP spid="17" grpId="0"/>
      <p:bldP spid="34" grpId="0"/>
      <p:bldP spid="35" grpId="0" bldLvl="0" animBg="1"/>
      <p:bldP spid="35" grpId="1" animBg="1"/>
      <p:bldP spid="36" grpId="0"/>
      <p:bldP spid="37" grpId="0"/>
      <p:bldP spid="38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3119" y="1759434"/>
            <a:ext cx="2895600" cy="144780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9827" t="29864" r="54796" b="47220"/>
          <a:stretch>
            <a:fillRect/>
          </a:stretch>
        </p:blipFill>
        <p:spPr>
          <a:xfrm>
            <a:off x="1994473" y="4562475"/>
            <a:ext cx="6265753" cy="2423446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414711" y="3433346"/>
            <a:ext cx="5844957" cy="681454"/>
            <a:chOff x="1470819" y="1943100"/>
            <a:chExt cx="5844957" cy="681454"/>
          </a:xfrm>
        </p:grpSpPr>
        <p:grpSp>
          <p:nvGrpSpPr>
            <p:cNvPr id="29" name="Group 28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118519" y="1947446"/>
              <a:ext cx="5197257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 thừa số (theo mẫu)</a:t>
              </a:r>
              <a:endParaRPr lang="en-US" sz="3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l="67790" t="27083" r="837" b="35417"/>
          <a:stretch>
            <a:fillRect/>
          </a:stretch>
        </p:blipFill>
        <p:spPr>
          <a:xfrm>
            <a:off x="9890919" y="3480971"/>
            <a:ext cx="5562600" cy="404626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1033919" y="4267200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1009313" y="5464635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854078" y="6553200"/>
            <a:ext cx="609600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4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85119" y="3131495"/>
            <a:ext cx="1712415" cy="681454"/>
            <a:chOff x="1470819" y="1943100"/>
            <a:chExt cx="1712415" cy="681454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06471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?</a:t>
              </a:r>
              <a:endParaRPr lang="en-US" sz="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3" name="Table 14"/>
          <p:cNvGraphicFramePr>
            <a:graphicFrameLocks noGrp="1"/>
          </p:cNvGraphicFramePr>
          <p:nvPr/>
        </p:nvGraphicFramePr>
        <p:xfrm>
          <a:off x="1775619" y="4041668"/>
          <a:ext cx="13145683" cy="335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3733"/>
                <a:gridCol w="1872390"/>
                <a:gridCol w="1872390"/>
                <a:gridCol w="1872390"/>
                <a:gridCol w="1872390"/>
                <a:gridCol w="1872390"/>
              </a:tblGrid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 số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Thừa số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  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85119" y="3131495"/>
            <a:ext cx="1712415" cy="681454"/>
            <a:chOff x="1470819" y="1943100"/>
            <a:chExt cx="1712415" cy="681454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064715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 ?</a:t>
              </a:r>
              <a:endParaRPr lang="en-US" sz="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3" name="Table 14"/>
          <p:cNvGraphicFramePr>
            <a:graphicFrameLocks noGrp="1"/>
          </p:cNvGraphicFramePr>
          <p:nvPr/>
        </p:nvGraphicFramePr>
        <p:xfrm>
          <a:off x="1775619" y="4041668"/>
          <a:ext cx="13145683" cy="335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3733"/>
                <a:gridCol w="1872390"/>
                <a:gridCol w="1872390"/>
                <a:gridCol w="1872390"/>
                <a:gridCol w="1872390"/>
                <a:gridCol w="1872390"/>
              </a:tblGrid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 số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Thừa số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en-US" sz="4400" b="1" kern="12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16845">
                <a:tc>
                  <a:txBody>
                    <a:bodyPr/>
                    <a:lstStyle/>
                    <a:p>
                      <a:pPr algn="ctr"/>
                      <a:r>
                        <a:rPr lang="en-US" sz="44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endParaRPr lang="en-US" sz="44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452245" rtl="0" eaLnBrk="1" latinLnBrk="0" hangingPunct="1"/>
                      <a:r>
                        <a:rPr lang="en-US" sz="4400" b="1" kern="1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en-US" sz="4400" b="1" kern="120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263641" y="2708454"/>
            <a:ext cx="13332583" cy="1204675"/>
            <a:chOff x="1470819" y="1943100"/>
            <a:chExt cx="13332583" cy="1204675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04609" y="1943100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126848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ca – bin chở tất cả 30 người. Biết rằng số người ở mỗi ca – bin</a:t>
              </a:r>
              <a:endPara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36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như nhau. Hỏi mỗi ca – bin chở bao nhiêu người?</a:t>
              </a:r>
              <a:endPara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558018" y="5372100"/>
            <a:ext cx="45719" cy="6638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400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"/>
          <a:srcRect l="45649" t="3637" r="6324" b="17118"/>
          <a:stretch>
            <a:fillRect/>
          </a:stretch>
        </p:blipFill>
        <p:spPr>
          <a:xfrm>
            <a:off x="1797040" y="4232366"/>
            <a:ext cx="5296091" cy="4245428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2124108" y="7476412"/>
            <a:ext cx="377897" cy="38244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>
            <a:fillRect/>
          </a:stretch>
        </p:blipFill>
        <p:spPr>
          <a:xfrm>
            <a:off x="5543927" y="6333048"/>
            <a:ext cx="901791" cy="95054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>
            <a:fillRect/>
          </a:stretch>
        </p:blipFill>
        <p:spPr>
          <a:xfrm>
            <a:off x="6099899" y="6535105"/>
            <a:ext cx="901791" cy="95054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>
            <a:fillRect/>
          </a:stretch>
        </p:blipFill>
        <p:spPr>
          <a:xfrm>
            <a:off x="4394116" y="6035963"/>
            <a:ext cx="901791" cy="95054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65AC9A"/>
              </a:clrFrom>
              <a:clrTo>
                <a:srgbClr val="65AC9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598" r="32384"/>
                    </a14:imgEffect>
                  </a14:imgLayer>
                </a14:imgProps>
              </a:ext>
            </a:extLst>
          </a:blip>
          <a:srcRect r="64018"/>
          <a:stretch>
            <a:fillRect/>
          </a:stretch>
        </p:blipFill>
        <p:spPr>
          <a:xfrm>
            <a:off x="3880738" y="6549805"/>
            <a:ext cx="901791" cy="950541"/>
          </a:xfrm>
          <a:prstGeom prst="rect">
            <a:avLst/>
          </a:prstGeom>
        </p:spPr>
      </p:pic>
      <p:sp>
        <p:nvSpPr>
          <p:cNvPr id="46" name="Oval 45"/>
          <p:cNvSpPr/>
          <p:nvPr/>
        </p:nvSpPr>
        <p:spPr>
          <a:xfrm>
            <a:off x="4002454" y="6858000"/>
            <a:ext cx="361197" cy="43791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4513581" y="6317959"/>
            <a:ext cx="391662" cy="381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6259345" y="6930475"/>
            <a:ext cx="375892" cy="46394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741715" y="6662653"/>
            <a:ext cx="315590" cy="45141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9369425" y="4951730"/>
            <a:ext cx="5631180" cy="2524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Anh dep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19075"/>
            <a:ext cx="14416087" cy="845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WordArt 3"/>
          <p:cNvSpPr>
            <a:spLocks noChangeArrowheads="1" noChangeShapeType="1" noTextEdit="1"/>
          </p:cNvSpPr>
          <p:nvPr/>
        </p:nvSpPr>
        <p:spPr bwMode="auto">
          <a:xfrm>
            <a:off x="1966913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 panose="020B0604020202020204"/>
                <a:cs typeface="Arial" panose="020B0604020202020204"/>
              </a:rPr>
              <a:t>XIN CHÂN THÀNH CẢM ƠN </a:t>
            </a:r>
            <a:endParaRPr lang="vi-VN" sz="5700" b="1" kern="10">
              <a:ln w="19050"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 panose="020B0604020202020204"/>
              <a:cs typeface="Arial" panose="020B0604020202020204"/>
            </a:endParaRP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 panose="020B0604020202020204"/>
                <a:cs typeface="Arial" panose="020B0604020202020204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WPS Presentation</Application>
  <PresentationFormat>Custom</PresentationFormat>
  <Paragraphs>145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SimSun</vt:lpstr>
      <vt:lpstr>Wingdings</vt:lpstr>
      <vt:lpstr>Times New Roman</vt:lpstr>
      <vt:lpstr>杨任东竹石体-Medium</vt:lpstr>
      <vt:lpstr>Tahoma</vt:lpstr>
      <vt:lpstr>Arial</vt:lpstr>
      <vt:lpstr>Microsoft YaHei</vt:lpstr>
      <vt:lpstr>Arial Unicode MS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XIÊM NGUYỄN</cp:lastModifiedBy>
  <cp:revision>135</cp:revision>
  <dcterms:created xsi:type="dcterms:W3CDTF">2022-07-10T01:37:00Z</dcterms:created>
  <dcterms:modified xsi:type="dcterms:W3CDTF">2024-10-17T00:59:54Z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BD9229EFF2EB40578C5B87E763A10146_13</vt:lpwstr>
  </property>
  <property fmtid="{D5CDD505-2E9C-101B-9397-08002B2CF9AE}" pid="3" name="KSOProductBuildVer">
    <vt:lpwstr>1033-12.2.0.18283</vt:lpwstr>
  </property>
</Properties>
</file>