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362" r:id="rId3"/>
    <p:sldId id="276" r:id="rId4"/>
    <p:sldId id="395" r:id="rId5"/>
    <p:sldId id="392" r:id="rId6"/>
    <p:sldId id="393" r:id="rId7"/>
    <p:sldId id="394" r:id="rId8"/>
    <p:sldId id="279" r:id="rId9"/>
    <p:sldId id="281" r:id="rId10"/>
    <p:sldId id="260" r:id="rId11"/>
    <p:sldId id="278" r:id="rId12"/>
    <p:sldId id="385" r:id="rId13"/>
    <p:sldId id="390" r:id="rId14"/>
    <p:sldId id="268" r:id="rId15"/>
    <p:sldId id="347" r:id="rId16"/>
  </p:sldIdLst>
  <p:sldSz cx="16276638" cy="9144000"/>
  <p:notesSz cx="6858000" cy="9144000"/>
  <p:defaultTextStyle>
    <a:defPPr>
      <a:defRPr lang="en-US"/>
    </a:defPPr>
    <a:lvl1pPr marL="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8" d="100"/>
          <a:sy n="58" d="100"/>
        </p:scale>
        <p:origin x="878" y="77"/>
      </p:cViewPr>
      <p:guideLst>
        <p:guide orient="horz" pos="2880"/>
        <p:guide pos="5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245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830" indent="-54483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465" indent="-454025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46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34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30755" y="723900"/>
            <a:ext cx="11003915" cy="68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TOÀN THẮNG - TIÊN THẮNG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343401"/>
            <a:ext cx="13500099" cy="159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SHL: SHTCĐ: MÓN QUÀ TẶNG CÔ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75" y="60960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2314080" y="687562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C711A2-4C4E-272A-7CA2-0A4054BDF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55" y="1512451"/>
            <a:ext cx="1158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2.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niệm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5F7772-5ED5-0763-1969-519AFB37F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10" y="2296032"/>
            <a:ext cx="11589759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FF000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endParaRPr lang="en-US" altLang="en-US" sz="5333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AAB895-F7D5-75FC-3514-FB2864CEE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319" y="2667000"/>
            <a:ext cx="144894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sổ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.”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niệm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sổ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niệm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Trang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sổ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Tặng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sổ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niệm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03DE57-C3C8-A643-8FC6-F3D813A5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792" y="4572000"/>
            <a:ext cx="5271692" cy="3858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7F0141-6FCE-8E9B-0A5B-14D9265B6139}"/>
              </a:ext>
            </a:extLst>
          </p:cNvPr>
          <p:cNvSpPr txBox="1"/>
          <p:nvPr/>
        </p:nvSpPr>
        <p:spPr>
          <a:xfrm>
            <a:off x="3718719" y="751273"/>
            <a:ext cx="8136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THEO CHỦ ĐỀ</a:t>
            </a:r>
          </a:p>
        </p:txBody>
      </p:sp>
    </p:spTree>
    <p:extLst>
      <p:ext uri="{BB962C8B-B14F-4D97-AF65-F5344CB8AC3E}">
        <p14:creationId xmlns:p14="http://schemas.microsoft.com/office/powerpoint/2010/main" val="422881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5"/>
          <p:cNvSpPr>
            <a:spLocks noChangeArrowheads="1"/>
          </p:cNvSpPr>
          <p:nvPr/>
        </p:nvSpPr>
        <p:spPr bwMode="auto">
          <a:xfrm>
            <a:off x="4770755" y="1066800"/>
            <a:ext cx="7827010" cy="104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r>
              <a:rPr lang="en-US" altLang="en-GB" sz="5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364355" y="2032000"/>
            <a:ext cx="8531860" cy="964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181225" y="2884170"/>
            <a:ext cx="12378055" cy="1030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Cam kết hành động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323465" y="3585845"/>
            <a:ext cx="12506960" cy="3437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/>
              <a:t>   </a:t>
            </a:r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cùng người thân</a:t>
            </a:r>
            <a:r>
              <a:rPr lang="en-US" sz="4400"/>
              <a:t>:</a:t>
            </a:r>
          </a:p>
          <a:p>
            <a:r>
              <a:rPr lang="en-US" sz="4400"/>
              <a:t>-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Thăm hỏi thầy cô giáo cũ của em.</a:t>
            </a:r>
          </a:p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- Thăm hỏi thầy cô giáo ngày xưa của người thân.</a:t>
            </a: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5"/>
          <p:cNvSpPr>
            <a:spLocks noChangeArrowheads="1"/>
          </p:cNvSpPr>
          <p:nvPr/>
        </p:nvSpPr>
        <p:spPr bwMode="auto">
          <a:xfrm>
            <a:off x="4770755" y="522605"/>
            <a:ext cx="7827010" cy="89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r>
              <a:rPr lang="en-US" altLang="en-GB" sz="5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364355" y="2032000"/>
            <a:ext cx="8531860" cy="964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63625" y="1457325"/>
            <a:ext cx="13495655" cy="686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*Tự đánh giá sau chủ đề “Mái trường mến yêu”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51857" y="2355215"/>
            <a:ext cx="14926310" cy="6266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ài hát Ở trường cô dạy em thế - Bài hát khởi động Lớp học (1)">
            <a:hlinkClick r:id="" action="ppaction://media"/>
            <a:extLst>
              <a:ext uri="{FF2B5EF4-FFF2-40B4-BE49-F238E27FC236}">
                <a16:creationId xmlns:a16="http://schemas.microsoft.com/office/drawing/2014/main" id="{8E897875-931F-F58D-00B3-3DE6629418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719" y="228600"/>
            <a:ext cx="15621000" cy="79390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5"/>
          <p:cNvSpPr>
            <a:spLocks noChangeArrowheads="1"/>
          </p:cNvSpPr>
          <p:nvPr/>
        </p:nvSpPr>
        <p:spPr bwMode="auto">
          <a:xfrm>
            <a:off x="5151841" y="1066800"/>
            <a:ext cx="561911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GB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2815590" y="2256790"/>
            <a:ext cx="11922760" cy="2145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1552575" y="4853305"/>
            <a:ext cx="14723110" cy="3093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30"/>
          <p:cNvSpPr txBox="1"/>
          <p:nvPr/>
        </p:nvSpPr>
        <p:spPr>
          <a:xfrm>
            <a:off x="1552575" y="4853305"/>
            <a:ext cx="14723110" cy="3093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F8A1D1-4BDC-BCE0-9A24-276DA1C01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5" y="99392"/>
            <a:ext cx="10776744" cy="914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B68ABE-B440-941D-7D39-9B3298733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519" y="33130"/>
            <a:ext cx="96774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23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30"/>
          <p:cNvSpPr txBox="1"/>
          <p:nvPr/>
        </p:nvSpPr>
        <p:spPr>
          <a:xfrm>
            <a:off x="1552575" y="4853305"/>
            <a:ext cx="14723110" cy="3093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28BB9B-AB50-E6B5-B36C-A79A96F9A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95" y="16565"/>
            <a:ext cx="15700513" cy="8991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62CDFD-3BCB-48CF-6BDF-D53401A0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919" y="16565"/>
            <a:ext cx="103632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09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30"/>
          <p:cNvSpPr txBox="1"/>
          <p:nvPr/>
        </p:nvSpPr>
        <p:spPr>
          <a:xfrm>
            <a:off x="1552575" y="4853305"/>
            <a:ext cx="14723110" cy="3093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8702A-C86F-0EB8-5F10-30D55CDD6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9" y="-152400"/>
            <a:ext cx="7559834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DC229-9BA6-5456-02D4-0EB1F57B2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319" y="76200"/>
            <a:ext cx="80772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3422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30"/>
          <p:cNvSpPr txBox="1"/>
          <p:nvPr/>
        </p:nvSpPr>
        <p:spPr>
          <a:xfrm>
            <a:off x="1552575" y="4853305"/>
            <a:ext cx="14723110" cy="3093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D183B-87D8-06A2-0617-89EAB233F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19" y="-29514"/>
            <a:ext cx="7239000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19753-9CD5-8308-016C-8CD0BBAFB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319" y="0"/>
            <a:ext cx="82296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3650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5"/>
          <p:cNvSpPr>
            <a:spLocks noChangeArrowheads="1"/>
          </p:cNvSpPr>
          <p:nvPr/>
        </p:nvSpPr>
        <p:spPr bwMode="auto">
          <a:xfrm>
            <a:off x="3418811" y="1066800"/>
            <a:ext cx="90851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GB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THEO CHỦ ĐỀ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518319" y="3276600"/>
            <a:ext cx="13653611" cy="1418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1.Chia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077210" y="2166620"/>
            <a:ext cx="10562590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Món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tặng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endParaRPr lang="en-US" sz="48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Ảnh về thầy cô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15" y="-635"/>
            <a:ext cx="16232505" cy="91446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314</Words>
  <Application>Microsoft Office PowerPoint</Application>
  <PresentationFormat>Custom</PresentationFormat>
  <Paragraphs>34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Sigmar One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244</cp:revision>
  <dcterms:created xsi:type="dcterms:W3CDTF">2022-07-10T01:37:00Z</dcterms:created>
  <dcterms:modified xsi:type="dcterms:W3CDTF">2023-11-17T05:37:09Z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6463973CFF764B67BA7EE1FAB2CA76B4_12</vt:lpwstr>
  </property>
  <property fmtid="{D5CDD505-2E9C-101B-9397-08002B2CF9AE}" pid="3" name="KSOProductBuildVer">
    <vt:lpwstr>1033-12.2.0.13306</vt:lpwstr>
  </property>
</Properties>
</file>