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22" r:id="rId3"/>
    <p:sldMasterId id="2147483766" r:id="rId4"/>
  </p:sldMasterIdLst>
  <p:notesMasterIdLst>
    <p:notesMasterId r:id="rId52"/>
  </p:notesMasterIdLst>
  <p:sldIdLst>
    <p:sldId id="272" r:id="rId5"/>
    <p:sldId id="305" r:id="rId6"/>
    <p:sldId id="510" r:id="rId7"/>
    <p:sldId id="266" r:id="rId8"/>
    <p:sldId id="258" r:id="rId9"/>
    <p:sldId id="260" r:id="rId10"/>
    <p:sldId id="261" r:id="rId11"/>
    <p:sldId id="262" r:id="rId12"/>
    <p:sldId id="263" r:id="rId13"/>
    <p:sldId id="257" r:id="rId14"/>
    <p:sldId id="516" r:id="rId15"/>
    <p:sldId id="293" r:id="rId16"/>
    <p:sldId id="514" r:id="rId17"/>
    <p:sldId id="295" r:id="rId18"/>
    <p:sldId id="513" r:id="rId19"/>
    <p:sldId id="268" r:id="rId20"/>
    <p:sldId id="517" r:id="rId21"/>
    <p:sldId id="519" r:id="rId22"/>
    <p:sldId id="297" r:id="rId23"/>
    <p:sldId id="511" r:id="rId24"/>
    <p:sldId id="298" r:id="rId25"/>
    <p:sldId id="512" r:id="rId26"/>
    <p:sldId id="509" r:id="rId27"/>
    <p:sldId id="474" r:id="rId28"/>
    <p:sldId id="271" r:id="rId29"/>
    <p:sldId id="310" r:id="rId30"/>
    <p:sldId id="497" r:id="rId31"/>
    <p:sldId id="467" r:id="rId32"/>
    <p:sldId id="486" r:id="rId33"/>
    <p:sldId id="499" r:id="rId34"/>
    <p:sldId id="477" r:id="rId35"/>
    <p:sldId id="500" r:id="rId36"/>
    <p:sldId id="338" r:id="rId37"/>
    <p:sldId id="501" r:id="rId38"/>
    <p:sldId id="340" r:id="rId39"/>
    <p:sldId id="480" r:id="rId40"/>
    <p:sldId id="503" r:id="rId41"/>
    <p:sldId id="505" r:id="rId42"/>
    <p:sldId id="482" r:id="rId43"/>
    <p:sldId id="504" r:id="rId44"/>
    <p:sldId id="481" r:id="rId45"/>
    <p:sldId id="259" r:id="rId46"/>
    <p:sldId id="506" r:id="rId47"/>
    <p:sldId id="507" r:id="rId48"/>
    <p:sldId id="483" r:id="rId49"/>
    <p:sldId id="267" r:id="rId50"/>
    <p:sldId id="476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64606-F89D-4ACB-82C4-ED6D37EAF1A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C5E67-BFD5-44C2-934C-60921BA25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52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C5E67-BFD5-44C2-934C-60921BA2584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064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391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575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47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8308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1197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0836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6E8A2-FE95-27CB-FC38-6E377E3F6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2AEAB3-2E36-57BB-D884-A319A68F94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C97079-2290-BD6F-5F4E-54ECF3C993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487E0-6C98-E478-DE76-E2D3834DF4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C5E67-BFD5-44C2-934C-60921BA258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94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882DF-9DE3-D62A-25A6-446CC5903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8083C1-E5A0-1759-CD53-C9CBB2A89A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7124F5-F84A-E35D-92F5-E79A21804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BBD65-6717-9445-45AA-7EFD1091B4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C5E67-BFD5-44C2-934C-60921BA2584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36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9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758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049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09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5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33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57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44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479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07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783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41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69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72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55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062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075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0765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6693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363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25166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946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0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51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146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920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943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685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103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207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947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753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859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556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50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10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833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77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208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214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072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3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520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904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766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1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48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1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07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72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37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3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92" r:id="rId12"/>
    <p:sldLayoutId id="214748375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3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83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9.jpe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9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9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6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9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9.jpeg"/><Relationship Id="rId5" Type="http://schemas.openxmlformats.org/officeDocument/2006/relationships/image" Target="../media/image51.png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8.xml"/><Relationship Id="rId18" Type="http://schemas.openxmlformats.org/officeDocument/2006/relationships/slide" Target="slide7.xml"/><Relationship Id="rId3" Type="http://schemas.openxmlformats.org/officeDocument/2006/relationships/image" Target="../media/image13.png"/><Relationship Id="rId21" Type="http://schemas.openxmlformats.org/officeDocument/2006/relationships/slide" Target="slide9.xml"/><Relationship Id="rId7" Type="http://schemas.openxmlformats.org/officeDocument/2006/relationships/image" Target="../media/image17.png"/><Relationship Id="rId12" Type="http://schemas.openxmlformats.org/officeDocument/2006/relationships/image" Target="../media/image22.gif"/><Relationship Id="rId17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openxmlformats.org/officeDocument/2006/relationships/image" Target="../media/image20.gif"/><Relationship Id="rId19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19.gif"/><Relationship Id="rId14" Type="http://schemas.openxmlformats.org/officeDocument/2006/relationships/image" Target="../media/image23.png"/><Relationship Id="rId2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7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732767" y="2237037"/>
            <a:ext cx="8763000" cy="2971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914377"/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 thầy giáo,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cô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giáo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về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dự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giờ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 </a:t>
            </a:r>
          </a:p>
          <a:p>
            <a:pPr algn="ctr" defTabSz="914377"/>
            <a:endParaRPr lang="en-US" sz="3600" kern="10" dirty="0">
              <a:ln w="9525">
                <a:solidFill>
                  <a:srgbClr val="FF00FF"/>
                </a:solidFill>
                <a:rou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19163" y="1256762"/>
            <a:ext cx="97440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7">
              <a:spcBef>
                <a:spcPct val="50000"/>
              </a:spcBef>
              <a:buNone/>
              <a:defRPr/>
            </a:pPr>
            <a:r>
              <a:rPr lang="en-US" altLang="vi-VN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vi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vi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vi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altLang="vi-VN" sz="1800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32-Point Star 2"/>
          <p:cNvSpPr>
            <a:spLocks noChangeArrowheads="1"/>
          </p:cNvSpPr>
          <p:nvPr/>
        </p:nvSpPr>
        <p:spPr bwMode="auto">
          <a:xfrm>
            <a:off x="10358439" y="1976364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</a:ln>
        </p:spPr>
        <p:txBody>
          <a:bodyPr/>
          <a:lstStyle/>
          <a:p>
            <a:pPr defTabSz="914377"/>
            <a:endParaRPr lang="vi-VN" altLang="vi-VN" b="1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6" name="32-Point Star 2"/>
          <p:cNvSpPr>
            <a:spLocks noChangeArrowheads="1"/>
          </p:cNvSpPr>
          <p:nvPr/>
        </p:nvSpPr>
        <p:spPr bwMode="auto">
          <a:xfrm>
            <a:off x="9448800" y="457200"/>
            <a:ext cx="609600" cy="4572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</a:ln>
        </p:spPr>
        <p:txBody>
          <a:bodyPr/>
          <a:lstStyle/>
          <a:p>
            <a:pPr defTabSz="914377"/>
            <a:endParaRPr lang="vi-VN" altLang="vi-VN" b="1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7" name="32-Point Star 2"/>
          <p:cNvSpPr>
            <a:spLocks noChangeArrowheads="1"/>
          </p:cNvSpPr>
          <p:nvPr/>
        </p:nvSpPr>
        <p:spPr bwMode="auto">
          <a:xfrm>
            <a:off x="5912111" y="380672"/>
            <a:ext cx="838200" cy="6858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</a:ln>
        </p:spPr>
        <p:txBody>
          <a:bodyPr/>
          <a:lstStyle/>
          <a:p>
            <a:pPr defTabSz="914377"/>
            <a:endParaRPr lang="vi-VN" altLang="vi-VN" b="1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9" name="32-Point Star 2"/>
          <p:cNvSpPr>
            <a:spLocks noChangeArrowheads="1"/>
          </p:cNvSpPr>
          <p:nvPr/>
        </p:nvSpPr>
        <p:spPr bwMode="auto">
          <a:xfrm>
            <a:off x="4114800" y="877619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</a:ln>
        </p:spPr>
        <p:txBody>
          <a:bodyPr/>
          <a:lstStyle/>
          <a:p>
            <a:pPr defTabSz="914377"/>
            <a:endParaRPr lang="vi-VN" altLang="vi-VN" b="1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32-Point Star 2"/>
          <p:cNvSpPr>
            <a:spLocks noChangeArrowheads="1"/>
          </p:cNvSpPr>
          <p:nvPr/>
        </p:nvSpPr>
        <p:spPr bwMode="auto">
          <a:xfrm>
            <a:off x="1062747" y="1752600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</a:ln>
        </p:spPr>
        <p:txBody>
          <a:bodyPr/>
          <a:lstStyle/>
          <a:p>
            <a:pPr defTabSz="914377"/>
            <a:endParaRPr lang="vi-VN" altLang="vi-VN" b="1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6276" y="0"/>
            <a:ext cx="44005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575" y="14288"/>
            <a:ext cx="485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69247" y="4562329"/>
            <a:ext cx="83438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VIỆT– 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2B2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- 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68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1.96532E-6 L 0.49167 -1.96532E-6 " pathEditMode="relative" rAng="0" ptsTypes="AA">
                                      <p:cBhvr>
                                        <p:cTn id="6" dur="5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89017E-6 L -0.53507 -0.00208 " pathEditMode="relative" rAng="0" ptsTypes="AA">
                                      <p:cBhvr>
                                        <p:cTn id="8" dur="5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0" y="-1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1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"/>
                            </p:stCondLst>
                            <p:childTnLst>
                              <p:par>
                                <p:cTn id="25" presetID="23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"/>
                            </p:stCondLst>
                            <p:childTnLst>
                              <p:par>
                                <p:cTn id="31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"/>
                            </p:stCondLst>
                            <p:childTnLst>
                              <p:par>
                                <p:cTn id="43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600"/>
                            </p:stCondLst>
                            <p:childTnLst>
                              <p:par>
                                <p:cTn id="49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100"/>
                            </p:stCondLst>
                            <p:childTnLst>
                              <p:par>
                                <p:cTn id="5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600"/>
                            </p:stCondLst>
                            <p:childTnLst>
                              <p:par>
                                <p:cTn id="61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 animBg="1"/>
      <p:bldP spid="6" grpId="0" animBg="1"/>
      <p:bldP spid="7" grpId="0" animBg="1"/>
      <p:bldP spid="9" grpId="0" animBg="1"/>
      <p:bldP spid="10" grpId="0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DD3A7B2-464D-40FE-6A60-4B5F9F21BF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959" t="55175" r="50374" b="19886"/>
          <a:stretch/>
        </p:blipFill>
        <p:spPr>
          <a:xfrm>
            <a:off x="-106681" y="110253"/>
            <a:ext cx="5699760" cy="2565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D652F3A-5BE9-04A4-96C5-D78B25597E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892" t="47967" r="38403" b="36264"/>
          <a:stretch/>
        </p:blipFill>
        <p:spPr>
          <a:xfrm>
            <a:off x="5699760" y="0"/>
            <a:ext cx="6096000" cy="2476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0E57131-B16C-1A9D-9596-9DFE4C910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4003" t="61070" r="36712" b="21671"/>
          <a:stretch/>
        </p:blipFill>
        <p:spPr>
          <a:xfrm>
            <a:off x="167641" y="3821574"/>
            <a:ext cx="5699761" cy="3234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1D2295-436A-2B06-1674-604223D284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268" t="50135" r="54533" b="43839"/>
          <a:stretch/>
        </p:blipFill>
        <p:spPr>
          <a:xfrm>
            <a:off x="4975859" y="3482790"/>
            <a:ext cx="7543801" cy="2476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43C142B-4DE3-B80C-4189-65DD40DC0059}"/>
              </a:ext>
            </a:extLst>
          </p:cNvPr>
          <p:cNvSpPr txBox="1"/>
          <p:nvPr/>
        </p:nvSpPr>
        <p:spPr>
          <a:xfrm>
            <a:off x="381000" y="2825652"/>
            <a:ext cx="50596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 vở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trắng tinh</a:t>
            </a:r>
            <a:r>
              <a:rPr lang="en-US" altLang="vi-V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55AE57-443F-0B3A-375C-1FC51E18B5B2}"/>
              </a:ext>
            </a:extLst>
          </p:cNvPr>
          <p:cNvSpPr txBox="1"/>
          <p:nvPr/>
        </p:nvSpPr>
        <p:spPr>
          <a:xfrm>
            <a:off x="6339840" y="2476061"/>
            <a:ext cx="5227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chì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nhọn hoắt</a:t>
            </a:r>
            <a:endParaRPr lang="en-US" alt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828680-A771-7918-4B7F-23391EC05AA6}"/>
              </a:ext>
            </a:extLst>
          </p:cNvPr>
          <p:cNvSpPr txBox="1"/>
          <p:nvPr/>
        </p:nvSpPr>
        <p:spPr>
          <a:xfrm flipH="1">
            <a:off x="381000" y="5875632"/>
            <a:ext cx="54864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 mực tím ngắt</a:t>
            </a:r>
            <a:endParaRPr lang="en-US" alt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3759B3-C1F4-5545-D979-6A4181C8E2DD}"/>
              </a:ext>
            </a:extLst>
          </p:cNvPr>
          <p:cNvSpPr txBox="1"/>
          <p:nvPr/>
        </p:nvSpPr>
        <p:spPr>
          <a:xfrm>
            <a:off x="6309358" y="5660009"/>
            <a:ext cx="55016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 kẻ thẳng tắp</a:t>
            </a:r>
            <a:endParaRPr lang="en-US" altLang="vi-V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85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980F1-EA6D-54C8-F202-EC9BC9058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9E10DD5-F2FA-2A95-0A24-5D8667B8CF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959" t="55175" r="50374" b="19886"/>
          <a:stretch/>
        </p:blipFill>
        <p:spPr>
          <a:xfrm>
            <a:off x="-106681" y="110253"/>
            <a:ext cx="5699760" cy="2565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7D360B-E9C7-7A18-828A-49F9015A94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892" t="47967" r="38403" b="36264"/>
          <a:stretch/>
        </p:blipFill>
        <p:spPr>
          <a:xfrm>
            <a:off x="5699760" y="0"/>
            <a:ext cx="6096000" cy="2476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E9FA2-F0E3-9D0F-B6E9-B40F901129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4003" t="61070" r="36712" b="21671"/>
          <a:stretch/>
        </p:blipFill>
        <p:spPr>
          <a:xfrm>
            <a:off x="167641" y="3821574"/>
            <a:ext cx="5699761" cy="3234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6F6BA0-54D8-B242-C0A5-BA10382FDD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268" t="50135" r="54533" b="43839"/>
          <a:stretch/>
        </p:blipFill>
        <p:spPr>
          <a:xfrm>
            <a:off x="4975859" y="3482790"/>
            <a:ext cx="7543801" cy="2476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BA423D0-A909-4723-2181-5D920CA5607B}"/>
              </a:ext>
            </a:extLst>
          </p:cNvPr>
          <p:cNvSpPr txBox="1"/>
          <p:nvPr/>
        </p:nvSpPr>
        <p:spPr>
          <a:xfrm>
            <a:off x="381000" y="2825652"/>
            <a:ext cx="50596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Quyển vở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 tinh</a:t>
            </a:r>
            <a:r>
              <a:rPr lang="en-US" altLang="vi-V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35CAE5-E05C-1A26-2E21-19ACFED056F1}"/>
              </a:ext>
            </a:extLst>
          </p:cNvPr>
          <p:cNvSpPr txBox="1"/>
          <p:nvPr/>
        </p:nvSpPr>
        <p:spPr>
          <a:xfrm>
            <a:off x="6339840" y="2476061"/>
            <a:ext cx="5227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Bút chì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 hoắt</a:t>
            </a:r>
            <a:endParaRPr lang="en-US" alt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831559-5F51-9BE7-E24D-FD9658A80974}"/>
              </a:ext>
            </a:extLst>
          </p:cNvPr>
          <p:cNvSpPr txBox="1"/>
          <p:nvPr/>
        </p:nvSpPr>
        <p:spPr>
          <a:xfrm flipH="1">
            <a:off x="381000" y="5875632"/>
            <a:ext cx="54864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Lọ mực </a:t>
            </a:r>
            <a:r>
              <a:rPr lang="en-US" altLang="vi-V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 ngắt</a:t>
            </a:r>
            <a:endParaRPr lang="en-US" alt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BC4D97-A1AC-1BED-E004-9B3F4D5D5DEF}"/>
              </a:ext>
            </a:extLst>
          </p:cNvPr>
          <p:cNvSpPr txBox="1"/>
          <p:nvPr/>
        </p:nvSpPr>
        <p:spPr>
          <a:xfrm>
            <a:off x="6309358" y="5660009"/>
            <a:ext cx="55016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4400">
                <a:latin typeface="Times New Roman" panose="02020603050405020304" pitchFamily="18" charset="0"/>
                <a:cs typeface="Times New Roman" panose="02020603050405020304" pitchFamily="18" charset="0"/>
              </a:rPr>
              <a:t>Thước kẻ </a:t>
            </a:r>
            <a:r>
              <a:rPr lang="en-US" altLang="vi-VN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tắp</a:t>
            </a:r>
            <a:endParaRPr lang="en-US" altLang="vi-V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06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614235"/>
            <a:ext cx="12315824" cy="783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171576" y="3699088"/>
            <a:ext cx="4095536" cy="57742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2933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1057275" y="4750646"/>
            <a:ext cx="4209837" cy="57742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endParaRPr lang="en-US" sz="2933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1057276" y="2714015"/>
            <a:ext cx="4209838" cy="714985"/>
          </a:xfrm>
          <a:prstGeom prst="roundRect">
            <a:avLst>
              <a:gd name="adj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endParaRPr lang="en-US" sz="2933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771650" y="1529927"/>
            <a:ext cx="9386888" cy="10515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40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                            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</a:t>
            </a:r>
            <a:endParaRPr lang="vi-VN" sz="4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400" dirty="0">
              <a:solidFill>
                <a:schemeClr val="tx2"/>
              </a:solidFill>
              <a:latin typeface="UTM Avo" panose="02040603050506020204" pitchFamily="18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5765800" y="3699087"/>
            <a:ext cx="5964238" cy="577428"/>
          </a:xfrm>
          <a:prstGeom prst="roundRect">
            <a:avLst>
              <a:gd name="adj" fmla="val 0"/>
            </a:avLst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5765800" y="2851570"/>
            <a:ext cx="5964238" cy="577429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950107" y="2160608"/>
            <a:ext cx="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2146300" y="1295400"/>
            <a:ext cx="2311400" cy="730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600075" y="1342242"/>
            <a:ext cx="1171575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5267113" y="1295400"/>
            <a:ext cx="2276687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>
            <a:off x="8285164" y="1352505"/>
            <a:ext cx="365918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ounded Rectangle 69">
            <a:extLst>
              <a:ext uri="{FF2B5EF4-FFF2-40B4-BE49-F238E27FC236}">
                <a16:creationId xmlns:a16="http://schemas.microsoft.com/office/drawing/2014/main" id="{EAF2A797-CE39-6581-9695-E53C301B7B08}"/>
              </a:ext>
            </a:extLst>
          </p:cNvPr>
          <p:cNvSpPr/>
          <p:nvPr/>
        </p:nvSpPr>
        <p:spPr>
          <a:xfrm>
            <a:off x="5918199" y="4750645"/>
            <a:ext cx="5597525" cy="577428"/>
          </a:xfrm>
          <a:prstGeom prst="roundRect">
            <a:avLst>
              <a:gd name="adj" fmla="val 12075"/>
            </a:avLst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 xíu như một viên kẹo.</a:t>
            </a:r>
            <a:endParaRPr lang="en-US" sz="2933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79D456-3A4A-D3A4-80CF-EC0E2BC4C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0"/>
            <a:ext cx="12153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25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8554" y="356421"/>
            <a:ext cx="11588748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846217" y="3365182"/>
            <a:ext cx="4559910" cy="577209"/>
            <a:chOff x="1167088" y="2384269"/>
            <a:chExt cx="2444808" cy="432907"/>
          </a:xfrm>
        </p:grpSpPr>
        <p:sp>
          <p:nvSpPr>
            <p:cNvPr id="60" name="Rounded Rectangle 59"/>
            <p:cNvSpPr/>
            <p:nvPr/>
          </p:nvSpPr>
          <p:spPr>
            <a:xfrm>
              <a:off x="1167088" y="2384269"/>
              <a:ext cx="2340660" cy="43290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</a:t>
              </a:r>
              <a:r>
                <a:rPr lang="en-US" sz="2933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vở</a:t>
              </a:r>
              <a:endPara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3402346" y="2495947"/>
              <a:ext cx="209550" cy="209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95435" y="4177664"/>
            <a:ext cx="4271364" cy="577209"/>
            <a:chOff x="1167088" y="2854014"/>
            <a:chExt cx="2444808" cy="432907"/>
          </a:xfrm>
        </p:grpSpPr>
        <p:sp>
          <p:nvSpPr>
            <p:cNvPr id="63" name="Rounded Rectangle 62"/>
            <p:cNvSpPr/>
            <p:nvPr/>
          </p:nvSpPr>
          <p:spPr>
            <a:xfrm>
              <a:off x="1167088" y="2854014"/>
              <a:ext cx="2340660" cy="43290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Cục</a:t>
              </a:r>
              <a:r>
                <a:rPr lang="en-US" sz="2933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tẩy</a:t>
              </a:r>
              <a:endPara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3402346" y="2965692"/>
              <a:ext cx="209550" cy="209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42938" y="2552701"/>
            <a:ext cx="4764027" cy="577209"/>
            <a:chOff x="1167088" y="1914524"/>
            <a:chExt cx="2445435" cy="432907"/>
          </a:xfrm>
        </p:grpSpPr>
        <p:sp>
          <p:nvSpPr>
            <p:cNvPr id="66" name="Rounded Rectangle 65"/>
            <p:cNvSpPr/>
            <p:nvPr/>
          </p:nvSpPr>
          <p:spPr>
            <a:xfrm>
              <a:off x="1167088" y="1914524"/>
              <a:ext cx="2340659" cy="43290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2933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933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933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Bống</a:t>
              </a:r>
              <a:endPara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3402973" y="2027030"/>
              <a:ext cx="209550" cy="209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3102188" y="1893147"/>
            <a:ext cx="6633633" cy="6163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   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                                    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</a:t>
            </a:r>
            <a:endParaRPr lang="vi-VN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>
                <a:solidFill>
                  <a:schemeClr val="tx2"/>
                </a:solidFill>
                <a:latin typeface="UTM Avo" panose="02040603050506020204" pitchFamily="18" charset="0"/>
              </a:rPr>
              <a:t>                              </a:t>
            </a:r>
            <a:endParaRPr lang="vi-VN" sz="2400" dirty="0">
              <a:solidFill>
                <a:schemeClr val="tx2"/>
              </a:solidFill>
              <a:latin typeface="UTM Avo" panose="02040603050506020204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5971541" y="2552700"/>
            <a:ext cx="5741247" cy="577427"/>
            <a:chOff x="659775" y="1914524"/>
            <a:chExt cx="4344670" cy="433070"/>
          </a:xfrm>
        </p:grpSpPr>
        <p:sp>
          <p:nvSpPr>
            <p:cNvPr id="70" name="Rounded Rectangle 69"/>
            <p:cNvSpPr/>
            <p:nvPr/>
          </p:nvSpPr>
          <p:spPr>
            <a:xfrm>
              <a:off x="734070" y="1914524"/>
              <a:ext cx="4270375" cy="433070"/>
            </a:xfrm>
            <a:prstGeom prst="roundRect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933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thơm </a:t>
              </a:r>
              <a:r>
                <a:rPr lang="en-US" sz="2933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phức</a:t>
              </a:r>
              <a:r>
                <a:rPr lang="en-US" sz="2933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mùi</a:t>
              </a:r>
              <a:r>
                <a:rPr lang="en-US" sz="2933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z="2933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2933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71" name="Oval 70"/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5574192" y="3350260"/>
            <a:ext cx="6393110" cy="577427"/>
            <a:chOff x="733725" y="1914524"/>
            <a:chExt cx="3538398" cy="432907"/>
          </a:xfrm>
        </p:grpSpPr>
        <p:sp>
          <p:nvSpPr>
            <p:cNvPr id="73" name="Rounded Rectangle 72"/>
            <p:cNvSpPr/>
            <p:nvPr/>
          </p:nvSpPr>
          <p:spPr>
            <a:xfrm>
              <a:off x="834706" y="1914524"/>
              <a:ext cx="3437417" cy="432907"/>
            </a:xfrm>
            <a:prstGeom prst="roundRect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lúc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 cũng ngăn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nắp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gàng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74" name="Oval 73"/>
            <p:cNvSpPr/>
            <p:nvPr/>
          </p:nvSpPr>
          <p:spPr>
            <a:xfrm>
              <a:off x="733725" y="2041630"/>
              <a:ext cx="209550" cy="209550"/>
            </a:xfrm>
            <a:prstGeom prst="ellipse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6022340" y="4241800"/>
            <a:ext cx="5730240" cy="577427"/>
            <a:chOff x="596768" y="1886584"/>
            <a:chExt cx="3725232" cy="432907"/>
          </a:xfrm>
        </p:grpSpPr>
        <p:sp>
          <p:nvSpPr>
            <p:cNvPr id="76" name="Rounded Rectangle 75"/>
            <p:cNvSpPr/>
            <p:nvPr/>
          </p:nvSpPr>
          <p:spPr>
            <a:xfrm>
              <a:off x="596768" y="1886584"/>
              <a:ext cx="3725232" cy="432907"/>
            </a:xfrm>
            <a:prstGeom prst="roundRect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933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nhỏ </a:t>
              </a:r>
              <a:r>
                <a:rPr lang="en-US" sz="2933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xíu</a:t>
              </a:r>
              <a:r>
                <a:rPr lang="en-US" sz="2933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933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933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933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kẹo</a:t>
              </a:r>
              <a:r>
                <a:rPr lang="en-US" sz="2933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659702" y="2026919"/>
              <a:ext cx="69927" cy="209550"/>
            </a:xfrm>
            <a:prstGeom prst="ellipse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cxnSp>
        <p:nvCxnSpPr>
          <p:cNvPr id="78" name="Straight Connector 77"/>
          <p:cNvCxnSpPr>
            <a:stCxn id="67" idx="5"/>
            <a:endCxn id="74" idx="2"/>
          </p:cNvCxnSpPr>
          <p:nvPr/>
        </p:nvCxnSpPr>
        <p:spPr>
          <a:xfrm>
            <a:off x="5347181" y="2941192"/>
            <a:ext cx="227011" cy="7183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5166798" y="2842402"/>
            <a:ext cx="804333" cy="91016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64" idx="6"/>
            <a:endCxn id="77" idx="7"/>
          </p:cNvCxnSpPr>
          <p:nvPr/>
        </p:nvCxnSpPr>
        <p:spPr>
          <a:xfrm>
            <a:off x="5166799" y="4466268"/>
            <a:ext cx="1044159" cy="364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950107" y="2160608"/>
            <a:ext cx="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895434" y="1137032"/>
            <a:ext cx="110481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2314575" y="1098932"/>
            <a:ext cx="2236767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5366047" y="1098932"/>
            <a:ext cx="227776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>
            <a:off x="7956551" y="1078136"/>
            <a:ext cx="3756237" cy="2079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46914E-6 L -0.0684 0.11543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5772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0.06836 -0.1215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" y="-6088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5679E-6 L -0.06841 -0.0030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F6F5FE-1CB0-3A88-4473-3040C6828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08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584201"/>
            <a:ext cx="8905733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6226" y="1422400"/>
            <a:ext cx="5884122" cy="24756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Sách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Vở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Ô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Sao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57689" y="4709140"/>
            <a:ext cx="757236" cy="6942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>
                <a:latin typeface="UTM Avo" panose="02040603050506020204" pitchFamily="18" charset="0"/>
              </a:rPr>
              <a:t> </a:t>
            </a:r>
          </a:p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68348" y="2571750"/>
            <a:ext cx="5247427" cy="38220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415587" y="3977400"/>
            <a:ext cx="622410" cy="45445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/>
          <p:cNvSpPr/>
          <p:nvPr/>
        </p:nvSpPr>
        <p:spPr>
          <a:xfrm>
            <a:off x="10800013" y="5988290"/>
            <a:ext cx="659464" cy="45445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612" t="44532" r="58492" b="5728"/>
          <a:stretch>
            <a:fillRect/>
          </a:stretch>
        </p:blipFill>
        <p:spPr>
          <a:xfrm>
            <a:off x="1585913" y="5562600"/>
            <a:ext cx="3111449" cy="1081088"/>
          </a:xfrm>
          <a:prstGeom prst="round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2177" t="14323" r="2269" b="28124"/>
          <a:stretch>
            <a:fillRect/>
          </a:stretch>
        </p:blipFill>
        <p:spPr>
          <a:xfrm>
            <a:off x="7346526" y="1264090"/>
            <a:ext cx="4302407" cy="1458887"/>
          </a:xfrm>
          <a:prstGeom prst="roundRect">
            <a:avLst>
              <a:gd name="adj" fmla="val 22256"/>
            </a:avLst>
          </a:prstGeom>
        </p:spPr>
      </p:pic>
      <p:sp>
        <p:nvSpPr>
          <p:cNvPr id="24" name="TextBox 23"/>
          <p:cNvSpPr txBox="1"/>
          <p:nvPr/>
        </p:nvSpPr>
        <p:spPr>
          <a:xfrm>
            <a:off x="4775201" y="3443394"/>
            <a:ext cx="512233" cy="2954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en-US" sz="2667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endParaRPr lang="en-US" sz="2667">
              <a:latin typeface="UTM Avo" panose="0204060305050602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415587" y="3605665"/>
            <a:ext cx="728663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667">
                <a:latin typeface="UTM Avo" panose="02040603050506020204" pitchFamily="18" charset="0"/>
              </a:rPr>
              <a:t> </a:t>
            </a:r>
            <a:endParaRPr lang="en-US" sz="2667" dirty="0">
              <a:latin typeface="UTM Avo" panose="0204060305050602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065454" y="5508607"/>
            <a:ext cx="64291" cy="95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759200" y="1295400"/>
            <a:ext cx="152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400800" y="1295400"/>
            <a:ext cx="2032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743201" y="1295400"/>
            <a:ext cx="648183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3" grpId="0" bldLvl="0" animBg="1"/>
      <p:bldP spid="16" grpId="0"/>
      <p:bldP spid="17" grpId="0" animBg="1"/>
      <p:bldP spid="18" grpId="0" animBg="1"/>
      <p:bldP spid="24" grpId="0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781E29-EF13-66CD-AAB8-A80D6091E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0"/>
            <a:ext cx="12134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97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399A4-A7E5-DA71-276D-84C3B0007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E572DE-3B28-4F85-C026-C52A499BCD13}"/>
              </a:ext>
            </a:extLst>
          </p:cNvPr>
          <p:cNvSpPr txBox="1"/>
          <p:nvPr/>
        </p:nvSpPr>
        <p:spPr>
          <a:xfrm>
            <a:off x="2133600" y="584201"/>
            <a:ext cx="8905733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CE4926-CA04-1A40-C029-285E72360446}"/>
              </a:ext>
            </a:extLst>
          </p:cNvPr>
          <p:cNvSpPr txBox="1"/>
          <p:nvPr/>
        </p:nvSpPr>
        <p:spPr>
          <a:xfrm>
            <a:off x="276226" y="1422400"/>
            <a:ext cx="5884122" cy="24756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Sách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Vở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Ô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Sao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E193A4-7916-C06D-AE81-A227C311F948}"/>
              </a:ext>
            </a:extLst>
          </p:cNvPr>
          <p:cNvSpPr/>
          <p:nvPr/>
        </p:nvSpPr>
        <p:spPr>
          <a:xfrm>
            <a:off x="4357689" y="4709140"/>
            <a:ext cx="757236" cy="6942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>
                <a:latin typeface="UTM Avo" panose="02040603050506020204" pitchFamily="18" charset="0"/>
              </a:rPr>
              <a:t> </a:t>
            </a:r>
          </a:p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CEF534-5C54-D612-2204-3D4036BC28A2}"/>
              </a:ext>
            </a:extLst>
          </p:cNvPr>
          <p:cNvSpPr txBox="1"/>
          <p:nvPr/>
        </p:nvSpPr>
        <p:spPr>
          <a:xfrm>
            <a:off x="6668348" y="2571750"/>
            <a:ext cx="5247427" cy="38220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5E9877-FA7C-56E3-9624-A40488C08222}"/>
              </a:ext>
            </a:extLst>
          </p:cNvPr>
          <p:cNvSpPr/>
          <p:nvPr/>
        </p:nvSpPr>
        <p:spPr>
          <a:xfrm>
            <a:off x="10415587" y="3977400"/>
            <a:ext cx="622410" cy="45445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CD81CA-527E-AB91-9A68-CD5A23E353C6}"/>
              </a:ext>
            </a:extLst>
          </p:cNvPr>
          <p:cNvSpPr/>
          <p:nvPr/>
        </p:nvSpPr>
        <p:spPr>
          <a:xfrm>
            <a:off x="10800013" y="5988290"/>
            <a:ext cx="659464" cy="45445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5425C6-35D5-013F-05E7-2D899936B3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612" t="44532" r="58492" b="5728"/>
          <a:stretch>
            <a:fillRect/>
          </a:stretch>
        </p:blipFill>
        <p:spPr>
          <a:xfrm>
            <a:off x="1585913" y="5562600"/>
            <a:ext cx="3111449" cy="1081088"/>
          </a:xfrm>
          <a:prstGeom prst="round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AF326D1-3A49-D468-C7DA-F9F9D90398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2177" t="14323" r="2269" b="28124"/>
          <a:stretch>
            <a:fillRect/>
          </a:stretch>
        </p:blipFill>
        <p:spPr>
          <a:xfrm>
            <a:off x="7346526" y="1264090"/>
            <a:ext cx="4302407" cy="1458887"/>
          </a:xfrm>
          <a:prstGeom prst="roundRect">
            <a:avLst>
              <a:gd name="adj" fmla="val 22256"/>
            </a:avLst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78BD744-20E3-8C8D-64BF-39EEFE7C5DB8}"/>
              </a:ext>
            </a:extLst>
          </p:cNvPr>
          <p:cNvSpPr txBox="1"/>
          <p:nvPr/>
        </p:nvSpPr>
        <p:spPr>
          <a:xfrm>
            <a:off x="4775201" y="3443394"/>
            <a:ext cx="512233" cy="2954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en-US" sz="2667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endParaRPr lang="en-US" sz="2667">
              <a:latin typeface="UTM 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B4A54E-AB61-8225-8A6C-83A9E687CBB9}"/>
              </a:ext>
            </a:extLst>
          </p:cNvPr>
          <p:cNvSpPr txBox="1"/>
          <p:nvPr/>
        </p:nvSpPr>
        <p:spPr>
          <a:xfrm>
            <a:off x="10415587" y="3605665"/>
            <a:ext cx="728663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667">
                <a:latin typeface="UTM Avo" panose="02040603050506020204" pitchFamily="18" charset="0"/>
              </a:rPr>
              <a:t> </a:t>
            </a:r>
            <a:endParaRPr lang="en-US" sz="2667" dirty="0"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86C44F-40B4-EDDE-7AA8-FB570B1B1C85}"/>
              </a:ext>
            </a:extLst>
          </p:cNvPr>
          <p:cNvSpPr txBox="1"/>
          <p:nvPr/>
        </p:nvSpPr>
        <p:spPr>
          <a:xfrm>
            <a:off x="11065454" y="5508607"/>
            <a:ext cx="64291" cy="95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63A719-C2AB-ECC2-FB4E-2BD5F45844D8}"/>
              </a:ext>
            </a:extLst>
          </p:cNvPr>
          <p:cNvCxnSpPr/>
          <p:nvPr/>
        </p:nvCxnSpPr>
        <p:spPr>
          <a:xfrm>
            <a:off x="3759200" y="1295400"/>
            <a:ext cx="152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F4AEEF7-9267-FFDB-CF18-EC3E5E7E333C}"/>
              </a:ext>
            </a:extLst>
          </p:cNvPr>
          <p:cNvCxnSpPr/>
          <p:nvPr/>
        </p:nvCxnSpPr>
        <p:spPr>
          <a:xfrm>
            <a:off x="6400800" y="1295400"/>
            <a:ext cx="2032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1D5876A-DB4E-BA44-D771-9C2869DECFED}"/>
              </a:ext>
            </a:extLst>
          </p:cNvPr>
          <p:cNvCxnSpPr/>
          <p:nvPr/>
        </p:nvCxnSpPr>
        <p:spPr>
          <a:xfrm>
            <a:off x="2743201" y="1295400"/>
            <a:ext cx="648183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246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3" grpId="0" bldLvl="0" animBg="1"/>
      <p:bldP spid="16" grpId="0"/>
      <p:bldP spid="17" grpId="0" animBg="1"/>
      <p:bldP spid="18" grpId="0" animBg="1"/>
      <p:bldP spid="24" grpId="0"/>
      <p:bldP spid="30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/>
          <p:cNvSpPr/>
          <p:nvPr/>
        </p:nvSpPr>
        <p:spPr>
          <a:xfrm>
            <a:off x="300038" y="482178"/>
            <a:ext cx="10774361" cy="1606551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defTabSz="914377" eaLnBrk="1" hangingPunct="1"/>
            <a:r>
              <a:rPr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Câu n</a:t>
            </a:r>
            <a:r>
              <a:rPr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d</a:t>
            </a:r>
            <a:r>
              <a:rPr lang="vi-VN" altLang="x-none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r>
              <a:rPr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 l</a:t>
            </a:r>
            <a:r>
              <a:rPr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nêu đặc điểm?</a:t>
            </a:r>
            <a:endParaRPr sz="4400" b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601" y="1600201"/>
            <a:ext cx="2935817" cy="2933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378" y="1600201"/>
            <a:ext cx="2933700" cy="2933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178" y="1498601"/>
            <a:ext cx="2933700" cy="2933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Rectangle: Rounded Corners 20"/>
          <p:cNvSpPr/>
          <p:nvPr/>
        </p:nvSpPr>
        <p:spPr>
          <a:xfrm>
            <a:off x="4457278" y="4445000"/>
            <a:ext cx="3293533" cy="227753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defTabSz="914377" eaLnBrk="1" hangingPunct="1"/>
            <a:r>
              <a:rPr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Cục tẩy l</a:t>
            </a:r>
            <a:r>
              <a:rPr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đồ dùng học tập.</a:t>
            </a:r>
            <a:endParaRPr sz="4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8279026" y="4445001"/>
            <a:ext cx="3436723" cy="220556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defTabSz="914377" eaLnBrk="1" hangingPunct="1"/>
            <a:r>
              <a:rPr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Em cho bạn Chi m</a:t>
            </a:r>
            <a:r>
              <a:rPr lang="vi-VN" altLang="x-non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</a:t>
            </a:r>
            <a:r>
              <a:rPr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cục tẩy.</a:t>
            </a:r>
            <a:endParaRPr sz="4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9030C19-C855-48EB-11B3-505E5250EA09}"/>
              </a:ext>
            </a:extLst>
          </p:cNvPr>
          <p:cNvSpPr/>
          <p:nvPr/>
        </p:nvSpPr>
        <p:spPr>
          <a:xfrm>
            <a:off x="300038" y="4432302"/>
            <a:ext cx="3629025" cy="2218266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defTabSz="914377" eaLnBrk="1" hangingPunct="1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 </a:t>
            </a:r>
            <a:r>
              <a:rPr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 </a:t>
            </a: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 xinh và rất dẻo</a:t>
            </a:r>
            <a:r>
              <a:rPr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4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2D8CC32-A8C2-56C6-211C-D0779F8A0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5162" y="8255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5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ldLvl="0" animBg="1"/>
      <p:bldP spid="21" grpId="0" bldLvl="0" animBg="1"/>
      <p:bldP spid="23" grpId="0" bldLvl="0" animBg="1"/>
      <p:bldP spid="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. Em yêu trường em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1" y="1"/>
            <a:ext cx="10972799" cy="6130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7942D-ABD2-389E-C535-191206985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5E229BA-2620-6B9E-1B20-9245AA7F32FD}"/>
              </a:ext>
            </a:extLst>
          </p:cNvPr>
          <p:cNvSpPr/>
          <p:nvPr/>
        </p:nvSpPr>
        <p:spPr>
          <a:xfrm>
            <a:off x="300038" y="482178"/>
            <a:ext cx="10774361" cy="1606551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defTabSz="914377" eaLnBrk="1" hangingPunct="1"/>
            <a:r>
              <a:rPr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Câu n</a:t>
            </a:r>
            <a:r>
              <a:rPr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d</a:t>
            </a:r>
            <a:r>
              <a:rPr lang="vi-VN" altLang="x-none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r>
              <a:rPr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 l</a:t>
            </a:r>
            <a:r>
              <a:rPr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nêu đặc điểm?</a:t>
            </a:r>
            <a:endParaRPr sz="4400" b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AB8BB4-3FCF-2DEE-BF2E-C7FC221CB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601" y="1600201"/>
            <a:ext cx="2935817" cy="2933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D62FB3-D6F0-108A-D3A2-5720F5281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378" y="1600201"/>
            <a:ext cx="2933700" cy="2933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475BA6-FD51-E46F-CCB3-17360C2D8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178" y="1498601"/>
            <a:ext cx="2933700" cy="2933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55005F1-CC81-227E-3EFD-8CE318146023}"/>
              </a:ext>
            </a:extLst>
          </p:cNvPr>
          <p:cNvSpPr/>
          <p:nvPr/>
        </p:nvSpPr>
        <p:spPr>
          <a:xfrm>
            <a:off x="4457278" y="4445000"/>
            <a:ext cx="3293533" cy="227753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defTabSz="914377" eaLnBrk="1" hangingPunct="1"/>
            <a:r>
              <a:rPr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Cục tẩy l</a:t>
            </a:r>
            <a:r>
              <a:rPr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đồ dùng học tập.</a:t>
            </a:r>
            <a:endParaRPr sz="4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1E1A41C-4A5F-3278-903F-2DF021C6CE41}"/>
              </a:ext>
            </a:extLst>
          </p:cNvPr>
          <p:cNvSpPr/>
          <p:nvPr/>
        </p:nvSpPr>
        <p:spPr>
          <a:xfrm>
            <a:off x="8279026" y="4445001"/>
            <a:ext cx="3436723" cy="220556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defTabSz="914377" eaLnBrk="1" hangingPunct="1"/>
            <a:r>
              <a:rPr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Em cho bạn Chi m</a:t>
            </a:r>
            <a:r>
              <a:rPr lang="vi-VN" altLang="x-non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</a:t>
            </a:r>
            <a:r>
              <a:rPr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cục tẩy.</a:t>
            </a:r>
            <a:endParaRPr sz="4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7EA1C6-7A47-BA84-D5CC-402008A62C45}"/>
              </a:ext>
            </a:extLst>
          </p:cNvPr>
          <p:cNvSpPr/>
          <p:nvPr/>
        </p:nvSpPr>
        <p:spPr>
          <a:xfrm>
            <a:off x="300038" y="4432302"/>
            <a:ext cx="3629025" cy="2218266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defTabSz="914377" eaLnBrk="1" hangingPunct="1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 </a:t>
            </a:r>
            <a:r>
              <a:rPr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 </a:t>
            </a: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 xinh và rất dẻo</a:t>
            </a:r>
            <a:r>
              <a:rPr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4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My Video">
            <a:hlinkClick r:id="" action="ppaction://media"/>
            <a:extLst>
              <a:ext uri="{FF2B5EF4-FFF2-40B4-BE49-F238E27FC236}">
                <a16:creationId xmlns:a16="http://schemas.microsoft.com/office/drawing/2014/main" id="{CFC25E88-CC10-F701-58AD-669FFF0CE3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5162" y="833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8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21" grpId="0" bldLvl="0" animBg="1"/>
      <p:bldP spid="23" grpId="0" bldLvl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/>
          <p:cNvSpPr/>
          <p:nvPr/>
        </p:nvSpPr>
        <p:spPr>
          <a:xfrm>
            <a:off x="628228" y="487680"/>
            <a:ext cx="8706273" cy="1637453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defTabSz="914377" eaLnBrk="1" hangingPunct="1"/>
            <a:r>
              <a:rPr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Từ n</a:t>
            </a:r>
            <a:r>
              <a:rPr sz="32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d</a:t>
            </a:r>
            <a:r>
              <a:rPr lang="vi-VN" altLang="x-none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r>
              <a:rPr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 l</a:t>
            </a:r>
            <a:r>
              <a:rPr sz="32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từ chỉ đặc điểm của viên phấn? </a:t>
            </a:r>
            <a:endParaRPr sz="3200" b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1" y="1600201"/>
            <a:ext cx="2933700" cy="29358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0801" y="1600201"/>
            <a:ext cx="2933700" cy="29358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401" y="1498601"/>
            <a:ext cx="2933700" cy="29358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Rectangle: Rounded Corners 18"/>
          <p:cNvSpPr/>
          <p:nvPr/>
        </p:nvSpPr>
        <p:spPr>
          <a:xfrm>
            <a:off x="871221" y="4450927"/>
            <a:ext cx="2437553" cy="110405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defTabSz="914377" eaLnBrk="1" hangingPunct="1"/>
            <a: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thẳng tắp</a:t>
            </a:r>
            <a:endParaRPr sz="3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8065347" y="4547447"/>
            <a:ext cx="2998893" cy="9398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defTabSz="914377" eaLnBrk="1" hangingPunct="1"/>
            <a:r>
              <a:rPr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dẻo dai</a:t>
            </a:r>
            <a:endParaRPr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2A8B390-AA0E-B86F-2544-FEB1929EDC23}"/>
              </a:ext>
            </a:extLst>
          </p:cNvPr>
          <p:cNvSpPr/>
          <p:nvPr/>
        </p:nvSpPr>
        <p:spPr>
          <a:xfrm>
            <a:off x="4243389" y="4547447"/>
            <a:ext cx="2998893" cy="9398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defTabSz="914377" eaLnBrk="1" hangingPunct="1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trắng tinh</a:t>
            </a:r>
            <a:endParaRPr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A94536F9-C56F-E928-5CC4-64F867760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5162" y="8255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53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bldLvl="0" animBg="1"/>
      <p:bldP spid="19" grpId="0" bldLvl="0" animBg="1"/>
      <p:bldP spid="23" grpId="0" bldLvl="0" animBg="1"/>
      <p:bldP spid="3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18E7F-30EA-9063-A0F4-7B954E514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C69DA38-2CAF-8513-5EED-5FE109EFAB20}"/>
              </a:ext>
            </a:extLst>
          </p:cNvPr>
          <p:cNvSpPr/>
          <p:nvPr/>
        </p:nvSpPr>
        <p:spPr>
          <a:xfrm>
            <a:off x="628228" y="487680"/>
            <a:ext cx="8706273" cy="1637453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defTabSz="914377" eaLnBrk="1" hangingPunct="1"/>
            <a:r>
              <a:rPr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Từ n</a:t>
            </a:r>
            <a:r>
              <a:rPr sz="32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d</a:t>
            </a:r>
            <a:r>
              <a:rPr lang="vi-VN" altLang="x-none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r>
              <a:rPr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 l</a:t>
            </a:r>
            <a:r>
              <a:rPr sz="32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từ chỉ đặc điểm của viên phấn? </a:t>
            </a:r>
            <a:endParaRPr sz="3200" b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8D34E2-8F60-6C11-781C-01A80B9FD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1" y="1600201"/>
            <a:ext cx="2933700" cy="29358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973ED2-9674-E737-C689-952789E04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0801" y="1600201"/>
            <a:ext cx="2933700" cy="29358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8BB13F-C175-0EEA-EA43-B12E9C595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401" y="1498601"/>
            <a:ext cx="2933700" cy="29358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A626B55-C99C-B920-96BF-5896395FFF98}"/>
              </a:ext>
            </a:extLst>
          </p:cNvPr>
          <p:cNvSpPr/>
          <p:nvPr/>
        </p:nvSpPr>
        <p:spPr>
          <a:xfrm>
            <a:off x="871221" y="4450927"/>
            <a:ext cx="2437553" cy="110405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defTabSz="914377" eaLnBrk="1" hangingPunct="1"/>
            <a: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thẳng tắp</a:t>
            </a:r>
            <a:endParaRPr sz="3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5814A7E-01A5-9E39-C722-42804AD3B4C0}"/>
              </a:ext>
            </a:extLst>
          </p:cNvPr>
          <p:cNvSpPr/>
          <p:nvPr/>
        </p:nvSpPr>
        <p:spPr>
          <a:xfrm>
            <a:off x="8065347" y="4547447"/>
            <a:ext cx="2998893" cy="9398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defTabSz="914377" eaLnBrk="1" hangingPunct="1"/>
            <a:r>
              <a:rPr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dẻo dai</a:t>
            </a:r>
            <a:endParaRPr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232792-EDFC-572D-3B94-8F60D5D87D56}"/>
              </a:ext>
            </a:extLst>
          </p:cNvPr>
          <p:cNvSpPr/>
          <p:nvPr/>
        </p:nvSpPr>
        <p:spPr>
          <a:xfrm>
            <a:off x="4243389" y="4547447"/>
            <a:ext cx="2998893" cy="9398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defTabSz="914377" eaLnBrk="1" hangingPunct="1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trắng tinh</a:t>
            </a:r>
            <a:endParaRPr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My Video">
            <a:hlinkClick r:id="" action="ppaction://media"/>
            <a:extLst>
              <a:ext uri="{FF2B5EF4-FFF2-40B4-BE49-F238E27FC236}">
                <a16:creationId xmlns:a16="http://schemas.microsoft.com/office/drawing/2014/main" id="{E5895F12-5782-424F-9EA1-405A020D44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5162" y="833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8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6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bldLvl="0" animBg="1"/>
      <p:bldP spid="19" grpId="0" bldLvl="0" animBg="1"/>
      <p:bldP spid="23" grpId="0" bldLvl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63471-D6D2-131B-7860-DAB29C358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>
            <a:extLst>
              <a:ext uri="{FF2B5EF4-FFF2-40B4-BE49-F238E27FC236}">
                <a16:creationId xmlns:a16="http://schemas.microsoft.com/office/drawing/2014/main" id="{1755C2DE-06E3-7ECE-E7E9-C7DF54D13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>
            <a:extLst>
              <a:ext uri="{FF2B5EF4-FFF2-40B4-BE49-F238E27FC236}">
                <a16:creationId xmlns:a16="http://schemas.microsoft.com/office/drawing/2014/main" id="{EE32305A-6E59-4476-0629-F4565F9F95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>
            <a:extLst>
              <a:ext uri="{FF2B5EF4-FFF2-40B4-BE49-F238E27FC236}">
                <a16:creationId xmlns:a16="http://schemas.microsoft.com/office/drawing/2014/main" id="{5B89EF92-8DCD-D4C4-7C1B-84158D6431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B8E68EA2-4A9B-E7A0-8C7E-475A56A715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214313"/>
            <a:ext cx="9803219" cy="3214687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948D8464-3648-6F7A-E83E-BC94F7325D24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56A770FB-8F3E-11F7-06E4-BFAE8856C7B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407293BC-BB42-4778-D7D9-932B4C7888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46730548-F5DD-DACC-911F-E48F962C4A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D96F4058-7133-C3D9-BC9A-7B9B14D9E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86208BE7-716A-74E4-EAFD-B65FDDD489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505924FC-0790-89B5-4854-2C0F54E9703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42B0C3FD-A188-B5F0-D231-6F1287BBFE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C5682EEB-BB4F-A6FF-A952-925254DBB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831C353B-52D5-3698-A01D-6A6DCB6D8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D3068698-A369-30CD-4933-63DD545A80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>
            <a:extLst>
              <a:ext uri="{FF2B5EF4-FFF2-40B4-BE49-F238E27FC236}">
                <a16:creationId xmlns:a16="http://schemas.microsoft.com/office/drawing/2014/main" id="{488B24CF-7157-615B-06C7-AB34A62969C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11B68C-7675-5016-66EF-1AAE80F90728}"/>
              </a:ext>
            </a:extLst>
          </p:cNvPr>
          <p:cNvSpPr/>
          <p:nvPr/>
        </p:nvSpPr>
        <p:spPr>
          <a:xfrm>
            <a:off x="504541" y="895347"/>
            <a:ext cx="1111711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XIN CHÀO VÀ HẸN GẶP LẠI</a:t>
            </a:r>
            <a:endParaRPr kumimoji="0" lang="en-US" altLang="zh-CN" sz="66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95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07008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" y="1756886"/>
            <a:ext cx="11948161" cy="3048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spc="5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72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xin chào    và hẹn gặp lại</a:t>
            </a:r>
            <a:endParaRPr 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026E7-4326-43F4-956F-59C2B8E3E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880" y="1690577"/>
            <a:ext cx="7814930" cy="1738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B9F3D39-28F6-41BD-810F-3CA4A7DEF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CF22C83-AC38-45D8-BDD1-4CE2365E0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9">
            <a:extLst>
              <a:ext uri="{FF2B5EF4-FFF2-40B4-BE49-F238E27FC236}">
                <a16:creationId xmlns:a16="http://schemas.microsoft.com/office/drawing/2014/main" id="{856D3597-4233-45C4-978F-CE7EA86CB373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id="{E3DEC840-C65B-4021-AFDF-110A9550351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24">
              <a:extLst>
                <a:ext uri="{FF2B5EF4-FFF2-40B4-BE49-F238E27FC236}">
                  <a16:creationId xmlns:a16="http://schemas.microsoft.com/office/drawing/2014/main" id="{0CF8BDCA-CF83-4416-90E7-E584793304B4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8E44DB74-ED1E-498B-AFE4-35693CF738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A092DB2-A919-4136-A4F1-FBDCD7061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186" y="882502"/>
            <a:ext cx="8218967" cy="4710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4B2FF7-AD14-48E4-8A2E-9DCAD5DC0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742" y="1"/>
            <a:ext cx="997258" cy="88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07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6E5F00-1A10-B930-BC0F-A2BFE53A4C0A}"/>
              </a:ext>
            </a:extLst>
          </p:cNvPr>
          <p:cNvSpPr txBox="1"/>
          <p:nvPr/>
        </p:nvSpPr>
        <p:spPr>
          <a:xfrm>
            <a:off x="128588" y="1800225"/>
            <a:ext cx="118872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tập: Từ chỉ đặc điểm; Câu nêu đặc điểm; Dấu chấm, dấu chấm hỏi - Trang 68</a:t>
            </a:r>
          </a:p>
        </p:txBody>
      </p:sp>
      <p:sp>
        <p:nvSpPr>
          <p:cNvPr id="4" name="32-Point Star 2">
            <a:extLst>
              <a:ext uri="{FF2B5EF4-FFF2-40B4-BE49-F238E27FC236}">
                <a16:creationId xmlns:a16="http://schemas.microsoft.com/office/drawing/2014/main" id="{DA1BF500-4016-E2BB-BACA-C27FF1F97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300038"/>
            <a:ext cx="4067175" cy="1187181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</a:ln>
        </p:spPr>
        <p:txBody>
          <a:bodyPr/>
          <a:lstStyle/>
          <a:p>
            <a:pPr defTabSz="914377"/>
            <a:endParaRPr lang="vi-VN" altLang="vi-VN" b="1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" name="32-Point Star 2">
            <a:extLst>
              <a:ext uri="{FF2B5EF4-FFF2-40B4-BE49-F238E27FC236}">
                <a16:creationId xmlns:a16="http://schemas.microsoft.com/office/drawing/2014/main" id="{5DE5DE51-6507-4D35-55B5-6C8F308EC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6588" y="5252551"/>
            <a:ext cx="4757736" cy="1462573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</a:ln>
        </p:spPr>
        <p:txBody>
          <a:bodyPr/>
          <a:lstStyle/>
          <a:p>
            <a:pPr defTabSz="914377"/>
            <a:endParaRPr lang="vi-VN" altLang="vi-VN" b="1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6" name="32-Point Star 2">
            <a:extLst>
              <a:ext uri="{FF2B5EF4-FFF2-40B4-BE49-F238E27FC236}">
                <a16:creationId xmlns:a16="http://schemas.microsoft.com/office/drawing/2014/main" id="{C9AC5B08-6A1C-64F1-98D5-45F06B3CA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" y="4486274"/>
            <a:ext cx="3052764" cy="2071687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</a:ln>
        </p:spPr>
        <p:txBody>
          <a:bodyPr/>
          <a:lstStyle/>
          <a:p>
            <a:pPr defTabSz="914377"/>
            <a:endParaRPr lang="vi-VN" altLang="vi-VN" b="1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1">
            <a:extLst>
              <a:ext uri="{FF2B5EF4-FFF2-40B4-BE49-F238E27FC236}">
                <a16:creationId xmlns:a16="http://schemas.microsoft.com/office/drawing/2014/main" id="{4BC18EBA-9D95-8EAF-1226-7C63C25E5F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924" y="142876"/>
            <a:ext cx="3471863" cy="174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2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0AD6EF-9CCB-4467-97D7-C8EA7A6ED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02" y="1027803"/>
            <a:ext cx="7511103" cy="3513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4A5473-6FF3-4A08-B6DE-1196276BA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299" y="1114176"/>
            <a:ext cx="4199626" cy="2692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4853E4-6FB4-473D-A032-D6859E993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12" y="4540996"/>
            <a:ext cx="7301893" cy="20781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3E14D5-46E1-4DB9-A637-4098ED04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320" y="1"/>
            <a:ext cx="868680" cy="83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62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0AD6EF-9CCB-4467-97D7-C8EA7A6ED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02" y="1027803"/>
            <a:ext cx="7511103" cy="3513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4A5473-6FF3-4A08-B6DE-1196276BA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299" y="1114176"/>
            <a:ext cx="4199626" cy="2692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4853E4-6FB4-473D-A032-D6859E993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12" y="4540996"/>
            <a:ext cx="7301893" cy="207812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1AC645-213E-4AE0-8CA1-FD60A635E299}"/>
              </a:ext>
            </a:extLst>
          </p:cNvPr>
          <p:cNvCxnSpPr/>
          <p:nvPr/>
        </p:nvCxnSpPr>
        <p:spPr>
          <a:xfrm flipH="1">
            <a:off x="7336449" y="87830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EC5D5D-97BA-43A3-B507-5D02E64DB81C}"/>
              </a:ext>
            </a:extLst>
          </p:cNvPr>
          <p:cNvCxnSpPr>
            <a:cxnSpLocks/>
          </p:cNvCxnSpPr>
          <p:nvPr/>
        </p:nvCxnSpPr>
        <p:spPr>
          <a:xfrm flipH="1">
            <a:off x="4779352" y="1295397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84A5D38-1C40-4B33-A4B1-37D3F337E1E4}"/>
              </a:ext>
            </a:extLst>
          </p:cNvPr>
          <p:cNvCxnSpPr>
            <a:cxnSpLocks/>
          </p:cNvCxnSpPr>
          <p:nvPr/>
        </p:nvCxnSpPr>
        <p:spPr>
          <a:xfrm flipH="1">
            <a:off x="3710716" y="1573600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4A180E9-9754-492B-BA08-21651A1B195A}"/>
              </a:ext>
            </a:extLst>
          </p:cNvPr>
          <p:cNvCxnSpPr>
            <a:cxnSpLocks/>
          </p:cNvCxnSpPr>
          <p:nvPr/>
        </p:nvCxnSpPr>
        <p:spPr>
          <a:xfrm flipH="1">
            <a:off x="6486966" y="1993358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60238C9-C6B4-4A2B-AC0C-90CC6AD0ED88}"/>
              </a:ext>
            </a:extLst>
          </p:cNvPr>
          <p:cNvCxnSpPr>
            <a:cxnSpLocks/>
          </p:cNvCxnSpPr>
          <p:nvPr/>
        </p:nvCxnSpPr>
        <p:spPr>
          <a:xfrm flipH="1">
            <a:off x="2525991" y="2300056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06784E6-BAE0-43AA-8AB7-AAA940E51377}"/>
              </a:ext>
            </a:extLst>
          </p:cNvPr>
          <p:cNvCxnSpPr>
            <a:cxnSpLocks/>
          </p:cNvCxnSpPr>
          <p:nvPr/>
        </p:nvCxnSpPr>
        <p:spPr>
          <a:xfrm flipH="1">
            <a:off x="3862997" y="2530430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79DF0A0-0650-4638-9481-7C96BB55C140}"/>
              </a:ext>
            </a:extLst>
          </p:cNvPr>
          <p:cNvCxnSpPr>
            <a:cxnSpLocks/>
          </p:cNvCxnSpPr>
          <p:nvPr/>
        </p:nvCxnSpPr>
        <p:spPr>
          <a:xfrm flipH="1">
            <a:off x="2144365" y="2959853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730C733-3B6F-40C5-B98D-D2D13E5DB0C1}"/>
              </a:ext>
            </a:extLst>
          </p:cNvPr>
          <p:cNvCxnSpPr>
            <a:cxnSpLocks/>
          </p:cNvCxnSpPr>
          <p:nvPr/>
        </p:nvCxnSpPr>
        <p:spPr>
          <a:xfrm flipH="1">
            <a:off x="6319758" y="3195685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A51D7BC-39A7-4A0E-B8EC-CF5904D93A0A}"/>
              </a:ext>
            </a:extLst>
          </p:cNvPr>
          <p:cNvCxnSpPr>
            <a:cxnSpLocks/>
          </p:cNvCxnSpPr>
          <p:nvPr/>
        </p:nvCxnSpPr>
        <p:spPr>
          <a:xfrm flipH="1">
            <a:off x="4807561" y="3633156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BE0AAFA-BE3A-4D5D-9ED2-038389C122E4}"/>
              </a:ext>
            </a:extLst>
          </p:cNvPr>
          <p:cNvCxnSpPr>
            <a:cxnSpLocks/>
          </p:cNvCxnSpPr>
          <p:nvPr/>
        </p:nvCxnSpPr>
        <p:spPr>
          <a:xfrm flipH="1">
            <a:off x="5611792" y="3952163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78E74A6-0877-4750-B1D8-76153C76C6F1}"/>
              </a:ext>
            </a:extLst>
          </p:cNvPr>
          <p:cNvCxnSpPr>
            <a:cxnSpLocks/>
          </p:cNvCxnSpPr>
          <p:nvPr/>
        </p:nvCxnSpPr>
        <p:spPr>
          <a:xfrm flipH="1">
            <a:off x="1987242" y="4536021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7C4BE3C-BBA9-48CE-8A31-71D997231195}"/>
              </a:ext>
            </a:extLst>
          </p:cNvPr>
          <p:cNvCxnSpPr>
            <a:cxnSpLocks/>
          </p:cNvCxnSpPr>
          <p:nvPr/>
        </p:nvCxnSpPr>
        <p:spPr>
          <a:xfrm flipH="1">
            <a:off x="1005710" y="5195469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81638BE-CC70-4926-9A33-8A98D6483026}"/>
              </a:ext>
            </a:extLst>
          </p:cNvPr>
          <p:cNvCxnSpPr>
            <a:cxnSpLocks/>
          </p:cNvCxnSpPr>
          <p:nvPr/>
        </p:nvCxnSpPr>
        <p:spPr>
          <a:xfrm flipH="1">
            <a:off x="7339796" y="5463174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28B7A67-A4E0-4903-9ED8-CFAB5D0BBCE8}"/>
              </a:ext>
            </a:extLst>
          </p:cNvPr>
          <p:cNvCxnSpPr>
            <a:cxnSpLocks/>
          </p:cNvCxnSpPr>
          <p:nvPr/>
        </p:nvCxnSpPr>
        <p:spPr>
          <a:xfrm flipH="1">
            <a:off x="7522527" y="5830197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5D5243C0-B019-4078-9602-71FB7CC40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008" y="1"/>
            <a:ext cx="943992" cy="83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945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0AD6EF-9CCB-4467-97D7-C8EA7A6ED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02" y="1027803"/>
            <a:ext cx="7511103" cy="3513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4A5473-6FF3-4A08-B6DE-1196276BA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299" y="1114176"/>
            <a:ext cx="4199626" cy="2692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4853E4-6FB4-473D-A032-D6859E993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502" y="4540996"/>
            <a:ext cx="7511103" cy="2078129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C37A9E1E-1C97-4853-AF5C-55538AF89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02" y="382943"/>
            <a:ext cx="527050" cy="396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5837910-D17B-49B6-A1E0-8E6647416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9" y="3959396"/>
            <a:ext cx="527050" cy="251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D5B0876-2D63-407C-AAC5-63BDF5FBAFCF}"/>
              </a:ext>
            </a:extLst>
          </p:cNvPr>
          <p:cNvSpPr/>
          <p:nvPr/>
        </p:nvSpPr>
        <p:spPr>
          <a:xfrm>
            <a:off x="197503" y="1020726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1D896C6-B01A-4A7A-87AD-ADA54E12DA65}"/>
              </a:ext>
            </a:extLst>
          </p:cNvPr>
          <p:cNvSpPr/>
          <p:nvPr/>
        </p:nvSpPr>
        <p:spPr>
          <a:xfrm>
            <a:off x="129117" y="4062947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05841B4-0D80-4634-A392-FAFFFA78F8E7}"/>
              </a:ext>
            </a:extLst>
          </p:cNvPr>
          <p:cNvGrpSpPr/>
          <p:nvPr/>
        </p:nvGrpSpPr>
        <p:grpSpPr>
          <a:xfrm>
            <a:off x="6799654" y="4001505"/>
            <a:ext cx="5392346" cy="769441"/>
            <a:chOff x="708943" y="6018639"/>
            <a:chExt cx="5825836" cy="76944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6C12CA-78F1-4106-89D8-BEB9463C8EE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2E87753-829D-453B-BB57-2B2D6CD1B54E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164815A-E96F-4E40-8F57-5EF0C4037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956" y="0"/>
            <a:ext cx="1027044" cy="91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580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20939" y="1993081"/>
            <a:ext cx="2426292" cy="2109019"/>
            <a:chOff x="20939" y="1993081"/>
            <a:chExt cx="2426292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20939" y="2553706"/>
              <a:ext cx="24262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B6E6F31-02E6-4155-AC67-51CAE5212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486" y="2534745"/>
            <a:ext cx="8175171" cy="9813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F8A156-1A38-4189-967A-512EDFFAE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742" y="1"/>
            <a:ext cx="997258" cy="87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0AD6EF-9CCB-4467-97D7-C8EA7A6ED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02" y="1027803"/>
            <a:ext cx="7511103" cy="3513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4A5473-6FF3-4A08-B6DE-1196276BA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299" y="1114176"/>
            <a:ext cx="4199626" cy="2692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4853E4-6FB4-473D-A032-D6859E993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02" y="4540996"/>
            <a:ext cx="7511103" cy="2078129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C37A9E1E-1C97-4853-AF5C-55538AF89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02" y="382943"/>
            <a:ext cx="527050" cy="396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5837910-D17B-49B6-A1E0-8E6647416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9" y="3959396"/>
            <a:ext cx="527050" cy="251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05841B4-0D80-4634-A392-FAFFFA78F8E7}"/>
              </a:ext>
            </a:extLst>
          </p:cNvPr>
          <p:cNvGrpSpPr/>
          <p:nvPr/>
        </p:nvGrpSpPr>
        <p:grpSpPr>
          <a:xfrm>
            <a:off x="6799654" y="4001505"/>
            <a:ext cx="5392346" cy="769441"/>
            <a:chOff x="708943" y="6018639"/>
            <a:chExt cx="5825836" cy="76944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6C12CA-78F1-4106-89D8-BEB9463C8EE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2E87753-829D-453B-BB57-2B2D6CD1B54E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039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195751"/>
            <a:ext cx="9376513" cy="2545989"/>
            <a:chOff x="156834" y="1116018"/>
            <a:chExt cx="2147450" cy="2986082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116018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173594" y="1141148"/>
              <a:ext cx="2130690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hũ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Bi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1927" y="2140062"/>
              <a:ext cx="2109019" cy="792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Không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có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bảy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hũ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vàng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2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anh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làm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gì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87646" y="4520344"/>
            <a:ext cx="9685141" cy="1774652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729586" y="4586825"/>
            <a:ext cx="9353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Tìm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thấy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2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rất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quan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tâm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yêu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quý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nhau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: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2409826" y="3526326"/>
            <a:ext cx="9751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2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lấy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bút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màu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vẽ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ngựa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ô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tặng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nhiều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búp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bê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quần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áo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đủ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màu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sắc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6F7952-49CE-41AB-926B-9C3E8414E5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3291" y="873791"/>
            <a:ext cx="4048125" cy="180488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B341907-FE08-44C0-A8D2-4C981040D404}"/>
              </a:ext>
            </a:extLst>
          </p:cNvPr>
          <p:cNvSpPr txBox="1"/>
          <p:nvPr/>
        </p:nvSpPr>
        <p:spPr>
          <a:xfrm>
            <a:off x="2729586" y="5670689"/>
            <a:ext cx="9751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sẽ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lấy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bút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màu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vẽ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tặng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ngựa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ô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vẫn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sẽ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tặng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nhiều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búp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bê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quần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áo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đủ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màu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sắc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6" grpId="0"/>
      <p:bldP spid="3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84DE9D-1273-4658-9F1E-89C631CC6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11" y="128255"/>
            <a:ext cx="9686419" cy="3428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047661-608C-4A03-9079-2F05BFDF6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5591" y="128255"/>
            <a:ext cx="867765" cy="81529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56E1E43-C21E-4C15-A088-6FFD05BFF0EE}"/>
              </a:ext>
            </a:extLst>
          </p:cNvPr>
          <p:cNvSpPr/>
          <p:nvPr/>
        </p:nvSpPr>
        <p:spPr>
          <a:xfrm>
            <a:off x="2222205" y="4190035"/>
            <a:ext cx="2546565" cy="100699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BD1A4C7-4C9F-4D31-B961-265DF74AFE0E}"/>
              </a:ext>
            </a:extLst>
          </p:cNvPr>
          <p:cNvSpPr/>
          <p:nvPr/>
        </p:nvSpPr>
        <p:spPr>
          <a:xfrm>
            <a:off x="6836735" y="4190035"/>
            <a:ext cx="2546565" cy="100699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04A7DC5-8C82-4603-9BFC-4CDF9CCBA6A6}"/>
              </a:ext>
            </a:extLst>
          </p:cNvPr>
          <p:cNvCxnSpPr>
            <a:stCxn id="13" idx="0"/>
          </p:cNvCxnSpPr>
          <p:nvPr/>
        </p:nvCxnSpPr>
        <p:spPr>
          <a:xfrm flipV="1">
            <a:off x="3495488" y="1414130"/>
            <a:ext cx="1172205" cy="27759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CDC08A2-ED1B-49DC-9526-3917E130AA6A}"/>
              </a:ext>
            </a:extLst>
          </p:cNvPr>
          <p:cNvCxnSpPr>
            <a:stCxn id="13" idx="0"/>
          </p:cNvCxnSpPr>
          <p:nvPr/>
        </p:nvCxnSpPr>
        <p:spPr>
          <a:xfrm flipV="1">
            <a:off x="3495488" y="1414130"/>
            <a:ext cx="3341247" cy="27759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360A5CD-3978-4AC4-872C-2660BB3C616C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3495488" y="1297172"/>
            <a:ext cx="5031824" cy="28928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9DE7DF3-C55D-41E4-86FB-9A9A6182AFBE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3495488" y="2427215"/>
            <a:ext cx="5887812" cy="17628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FA337B4-90E6-43A7-91DF-9E854FB3C078}"/>
              </a:ext>
            </a:extLst>
          </p:cNvPr>
          <p:cNvCxnSpPr>
            <a:stCxn id="14" idx="0"/>
          </p:cNvCxnSpPr>
          <p:nvPr/>
        </p:nvCxnSpPr>
        <p:spPr>
          <a:xfrm flipH="1" flipV="1">
            <a:off x="2881423" y="1297172"/>
            <a:ext cx="5228595" cy="28928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D61B048-DAD1-4559-9C1B-719F44B9C757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5598120" y="2349795"/>
            <a:ext cx="2511898" cy="18402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DFC951D-3FD1-489C-A286-B3BB9873A2EE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7335154" y="2427213"/>
            <a:ext cx="774864" cy="17628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844272"/>
            <a:ext cx="54924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kia,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,…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AutoShape 3">
            <a:extLst>
              <a:ext uri="{FF2B5EF4-FFF2-40B4-BE49-F238E27FC236}">
                <a16:creationId xmlns:a16="http://schemas.microsoft.com/office/drawing/2014/main" id="{21524754-C788-4C9F-8E18-3ABD698E7CB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21159" y="360992"/>
            <a:ext cx="324260" cy="47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2A307-1BA9-4FB9-A877-0297B8B57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419" y="414905"/>
            <a:ext cx="9531958" cy="106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9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988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475" t="48262" r="36969" b="18491"/>
          <a:stretch>
            <a:fillRect/>
          </a:stretch>
        </p:blipFill>
        <p:spPr>
          <a:xfrm>
            <a:off x="1835744" y="2821303"/>
            <a:ext cx="8616379" cy="3098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06680" y="279401"/>
            <a:ext cx="11780520" cy="83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72160" y="990600"/>
            <a:ext cx="1320800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2324101" y="990600"/>
            <a:ext cx="2076449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4740147" y="990600"/>
            <a:ext cx="6400293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2170715"/>
            <a:ext cx="2324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 kẻ</a:t>
            </a:r>
            <a:r>
              <a:rPr lang="en-US" alt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96002" y="5765800"/>
            <a:ext cx="2482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 vở</a:t>
            </a:r>
            <a:r>
              <a:rPr lang="en-US" alt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815512" y="2170715"/>
            <a:ext cx="2217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chì</a:t>
            </a:r>
            <a:endParaRPr lang="en-US" alt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15314" y="5765800"/>
            <a:ext cx="27717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 mực</a:t>
            </a:r>
            <a:r>
              <a:rPr lang="en-US" alt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696002" y="2821303"/>
            <a:ext cx="663615" cy="293225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9645056" y="2586351"/>
            <a:ext cx="711200" cy="780627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</p:cNvCxnSpPr>
          <p:nvPr/>
        </p:nvCxnSpPr>
        <p:spPr>
          <a:xfrm flipV="1">
            <a:off x="3059704" y="5321242"/>
            <a:ext cx="891584" cy="309937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8801100" y="5050807"/>
            <a:ext cx="635000" cy="60960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 Box 10"/>
          <p:cNvSpPr txBox="1"/>
          <p:nvPr/>
        </p:nvSpPr>
        <p:spPr>
          <a:xfrm>
            <a:off x="411480" y="1226821"/>
            <a:ext cx="117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(thẳng</a:t>
            </a:r>
            <a:r>
              <a:rPr lang="en-US" sz="4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tắp, trắng tinh, nhọn hoắt, tím ngắt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endParaRPr lang="en-US" sz="4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0" grpId="0"/>
      <p:bldP spid="21" grpId="0"/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EE2254D-3771-4D31-B13E-1EF20D1B6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hu AW">
            <a:hlinkClick r:id="" action="ppaction://media"/>
            <a:extLst>
              <a:ext uri="{FF2B5EF4-FFF2-40B4-BE49-F238E27FC236}">
                <a16:creationId xmlns:a16="http://schemas.microsoft.com/office/drawing/2014/main" id="{D731C109-5204-4AA1-A2F4-A0477D7F77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4102" y="7102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0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EE2254D-3771-4D31-B13E-1EF20D1B6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hu AA">
            <a:hlinkClick r:id="" action="ppaction://media"/>
            <a:extLst>
              <a:ext uri="{FF2B5EF4-FFF2-40B4-BE49-F238E27FC236}">
                <a16:creationId xmlns:a16="http://schemas.microsoft.com/office/drawing/2014/main" id="{AD3F0FBF-099C-4EE4-9026-C7BDA08603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031528"/>
            <a:ext cx="97326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…………………………………………………..</a:t>
            </a:r>
          </a:p>
          <a:p>
            <a:pPr algn="just">
              <a:defRPr/>
            </a:pP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quả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nhớ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trồng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cây</a:t>
            </a:r>
            <a:endParaRPr lang="en-US" sz="40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algn="just">
              <a:defRPr/>
            </a:pP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…………………………………………….........</a:t>
            </a: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41BEF91-F1C5-4C23-848B-94EF52BE8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38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384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71939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Nói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tiếp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để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thành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dưới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đây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023857-094A-4629-BDB7-E08F49667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8" y="0"/>
            <a:ext cx="1187302" cy="8931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0BE876-AA93-42EF-9628-3615A55AF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928" y="1066872"/>
            <a:ext cx="6791325" cy="583882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867942D-7CAB-4C45-90E4-2D6DC4EB8B88}"/>
              </a:ext>
            </a:extLst>
          </p:cNvPr>
          <p:cNvSpPr/>
          <p:nvPr/>
        </p:nvSpPr>
        <p:spPr>
          <a:xfrm>
            <a:off x="0" y="1265274"/>
            <a:ext cx="2902689" cy="1701210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7D4F59BD-86A9-49AE-9C2C-73EDA323AE75}"/>
              </a:ext>
            </a:extLst>
          </p:cNvPr>
          <p:cNvSpPr/>
          <p:nvPr/>
        </p:nvSpPr>
        <p:spPr>
          <a:xfrm>
            <a:off x="9124339" y="1265273"/>
            <a:ext cx="3067661" cy="2445489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747164D3-41AF-4873-AC1F-4DEE861A4DF2}"/>
              </a:ext>
            </a:extLst>
          </p:cNvPr>
          <p:cNvSpPr/>
          <p:nvPr/>
        </p:nvSpPr>
        <p:spPr>
          <a:xfrm>
            <a:off x="-239733" y="3710763"/>
            <a:ext cx="3067661" cy="2796362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>
            <a:off x="9379520" y="3909163"/>
            <a:ext cx="3067661" cy="2796362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1-2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6DD12-1884-46F3-BD89-C2E7C6D66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241" y="1096903"/>
            <a:ext cx="5969517" cy="5452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5FCCBC-A8CA-477A-AA6C-BA727FAAA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76" y="5900387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47817" y="947451"/>
            <a:ext cx="6619737" cy="4659133"/>
          </a:xfrm>
          <a:prstGeom prst="rect">
            <a:avLst/>
          </a:prstGeom>
        </p:spPr>
      </p:pic>
      <p:pic>
        <p:nvPicPr>
          <p:cNvPr id="20" name="1a">
            <a:hlinkClick r:id="rId16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19" y="7888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8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73621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1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BE8F48-FFF3-3216-3F32-06A81CCDB5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959" t="55175" r="50374" b="19886"/>
          <a:stretch/>
        </p:blipFill>
        <p:spPr>
          <a:xfrm>
            <a:off x="937550" y="728427"/>
            <a:ext cx="10279090" cy="3519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871813-2424-1573-39B6-8C951A34A3E1}"/>
              </a:ext>
            </a:extLst>
          </p:cNvPr>
          <p:cNvSpPr txBox="1"/>
          <p:nvPr/>
        </p:nvSpPr>
        <p:spPr>
          <a:xfrm>
            <a:off x="2987040" y="5059680"/>
            <a:ext cx="6781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 vở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trắng tinh</a:t>
            </a:r>
            <a:r>
              <a:rPr lang="en-US" altLang="vi-VN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2AAAF7-30DA-49CD-65CB-5501DAF637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892" t="47967" r="38403" b="36264"/>
          <a:stretch/>
        </p:blipFill>
        <p:spPr>
          <a:xfrm>
            <a:off x="1005840" y="654984"/>
            <a:ext cx="10180320" cy="4061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26E0F6-1F04-E1FB-C57E-8CC9F61A4750}"/>
              </a:ext>
            </a:extLst>
          </p:cNvPr>
          <p:cNvSpPr txBox="1"/>
          <p:nvPr/>
        </p:nvSpPr>
        <p:spPr>
          <a:xfrm>
            <a:off x="2971800" y="5029200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chì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nhọn hoắt</a:t>
            </a:r>
            <a:endParaRPr lang="en-US" alt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411902-C762-5884-F39B-A4220FF042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4003" t="61070" r="36712" b="21671"/>
          <a:stretch/>
        </p:blipFill>
        <p:spPr>
          <a:xfrm>
            <a:off x="891540" y="454420"/>
            <a:ext cx="10408920" cy="413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EB0DDC-7DFB-7184-B168-EB967341A889}"/>
              </a:ext>
            </a:extLst>
          </p:cNvPr>
          <p:cNvSpPr txBox="1"/>
          <p:nvPr/>
        </p:nvSpPr>
        <p:spPr>
          <a:xfrm>
            <a:off x="3459480" y="4945201"/>
            <a:ext cx="61569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 mực tím ngắt</a:t>
            </a:r>
            <a:endParaRPr lang="en-US" altLang="vi-V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4C01A9-372C-97E5-0253-1E2A0A74A7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268" t="50135" r="54533" b="43839"/>
          <a:stretch/>
        </p:blipFill>
        <p:spPr>
          <a:xfrm>
            <a:off x="792480" y="1731009"/>
            <a:ext cx="10622279" cy="2414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2CAE29-1CA5-6CDE-25F5-89431EA18904}"/>
              </a:ext>
            </a:extLst>
          </p:cNvPr>
          <p:cNvSpPr txBox="1"/>
          <p:nvPr/>
        </p:nvSpPr>
        <p:spPr>
          <a:xfrm>
            <a:off x="3459480" y="4945201"/>
            <a:ext cx="61569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 kẻ thẳng tắp</a:t>
            </a:r>
            <a:endParaRPr lang="en-US" altLang="vi-V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799</Words>
  <Application>Microsoft Office PowerPoint</Application>
  <PresentationFormat>Widescreen</PresentationFormat>
  <Paragraphs>156</Paragraphs>
  <Slides>47</Slides>
  <Notes>19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hang 1 ô ly</vt:lpstr>
      <vt:lpstr>Times New Roman</vt:lpstr>
      <vt:lpstr>UTM Avo</vt:lpstr>
      <vt:lpstr>3_Office Theme</vt:lpstr>
      <vt:lpstr>Default Design</vt:lpstr>
      <vt:lpstr>2_Office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quý thầy cô xin chào    và hẹn gặp lại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Nói tiếp để hoàn thành câu dưới đây: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HP</cp:lastModifiedBy>
  <cp:revision>99</cp:revision>
  <dcterms:created xsi:type="dcterms:W3CDTF">2021-05-22T00:11:39Z</dcterms:created>
  <dcterms:modified xsi:type="dcterms:W3CDTF">2024-10-30T00:04:29Z</dcterms:modified>
</cp:coreProperties>
</file>