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5" r:id="rId2"/>
    <p:sldId id="270" r:id="rId3"/>
    <p:sldId id="267" r:id="rId4"/>
    <p:sldId id="279" r:id="rId5"/>
    <p:sldId id="286" r:id="rId6"/>
    <p:sldId id="282" r:id="rId7"/>
    <p:sldId id="283" r:id="rId8"/>
    <p:sldId id="284" r:id="rId9"/>
    <p:sldId id="257" r:id="rId10"/>
    <p:sldId id="304" r:id="rId11"/>
    <p:sldId id="259" r:id="rId12"/>
    <p:sldId id="260" r:id="rId13"/>
    <p:sldId id="261" r:id="rId14"/>
    <p:sldId id="287" r:id="rId15"/>
    <p:sldId id="296" r:id="rId16"/>
    <p:sldId id="288" r:id="rId17"/>
    <p:sldId id="300" r:id="rId18"/>
    <p:sldId id="297" r:id="rId19"/>
    <p:sldId id="298" r:id="rId20"/>
    <p:sldId id="290" r:id="rId21"/>
    <p:sldId id="299" r:id="rId22"/>
    <p:sldId id="291" r:id="rId23"/>
    <p:sldId id="292" r:id="rId24"/>
    <p:sldId id="293" r:id="rId25"/>
    <p:sldId id="301" r:id="rId26"/>
    <p:sldId id="302" r:id="rId27"/>
    <p:sldId id="303" r:id="rId28"/>
    <p:sldId id="271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1726" autoAdjust="0"/>
  </p:normalViewPr>
  <p:slideViewPr>
    <p:cSldViewPr snapToGrid="0">
      <p:cViewPr varScale="1">
        <p:scale>
          <a:sx n="52" d="100"/>
          <a:sy n="52" d="100"/>
        </p:scale>
        <p:origin x="144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A3134-2625-47A1-9B09-923AE3629E03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A52C0-8A0E-43A2-AD7B-8261C2EC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3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E788C47-EABE-4676-AB54-B1D0EF79E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8160FC8-4AF7-4198-A2E9-CE8B82ED71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7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52C0-8A0E-43A2-AD7B-8261C2ECED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8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2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05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984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71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0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3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4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3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6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458D0-73E8-47F7-96B0-F7F152042A67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E6FB-2074-43ED-968D-D7812B07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6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8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0.gif"/><Relationship Id="rId5" Type="http://schemas.openxmlformats.org/officeDocument/2006/relationships/audio" Target="../media/audio4.wav"/><Relationship Id="rId10" Type="http://schemas.openxmlformats.org/officeDocument/2006/relationships/image" Target="../media/image6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8031" y="931653"/>
            <a:ext cx="757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8143" y="1932317"/>
            <a:ext cx="4848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câu lời giải: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9132" y="2622427"/>
            <a:ext cx="4630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Bước 2: Viết phép tính: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2648" y="3312543"/>
            <a:ext cx="3976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Viết đáp số: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DAD4E9-768E-A146-A759-8F1019C804B6}"/>
              </a:ext>
            </a:extLst>
          </p:cNvPr>
          <p:cNvSpPr txBox="1"/>
          <p:nvPr/>
        </p:nvSpPr>
        <p:spPr>
          <a:xfrm>
            <a:off x="971575" y="352332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87987" y="3683014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5939" y="442975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con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0443" y="5068105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con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4181" y="5568435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…..con?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68ED75-3AD1-B641-A5A5-8FECC74509EB}"/>
              </a:ext>
            </a:extLst>
          </p:cNvPr>
          <p:cNvGrpSpPr/>
          <p:nvPr/>
        </p:nvGrpSpPr>
        <p:grpSpPr>
          <a:xfrm>
            <a:off x="697421" y="768422"/>
            <a:ext cx="8371934" cy="2498502"/>
            <a:chOff x="798302" y="959653"/>
            <a:chExt cx="8371934" cy="24985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B748D5-4EEE-F340-AA6E-D1CC1CA76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54" b="94479" l="4348" r="96408">
                          <a14:foregroundMark x1="10946" y1="16685" x2="12854" y2="11043"/>
                          <a14:foregroundMark x1="4348" y1="36196" x2="8073" y2="25181"/>
                          <a14:foregroundMark x1="12854" y1="11043" x2="12665" y2="33742"/>
                          <a14:foregroundMark x1="11655" y1="44172" x2="10586" y2="55215"/>
                          <a14:foregroundMark x1="12665" y1="33742" x2="11655" y2="44172"/>
                          <a14:foregroundMark x1="10586" y1="55215" x2="8696" y2="59509"/>
                          <a14:foregroundMark x1="7183" y1="45399" x2="6049" y2="45399"/>
                          <a14:foregroundMark x1="10560" y1="15077" x2="11720" y2="11656"/>
                          <a14:foregroundMark x1="7977" y1="22699" x2="10117" y2="16387"/>
                          <a14:foregroundMark x1="7561" y1="23926" x2="7977" y2="22699"/>
                          <a14:foregroundMark x1="20416" y1="38037" x2="25709" y2="26380"/>
                          <a14:foregroundMark x1="25709" y1="26380" x2="28544" y2="2454"/>
                          <a14:foregroundMark x1="28166" y1="14110" x2="28166" y2="36196"/>
                          <a14:foregroundMark x1="28166" y1="36196" x2="24764" y2="53374"/>
                          <a14:foregroundMark x1="24764" y1="53374" x2="24386" y2="53374"/>
                          <a14:foregroundMark x1="27788" y1="28221" x2="28922" y2="31902"/>
                          <a14:foregroundMark x1="27977" y1="24540" x2="30057" y2="19018"/>
                          <a14:foregroundMark x1="37240" y1="44172" x2="42344" y2="21472"/>
                          <a14:foregroundMark x1="42344" y1="21472" x2="42911" y2="8589"/>
                          <a14:foregroundMark x1="51607" y1="46012" x2="56900" y2="11656"/>
                          <a14:foregroundMark x1="65217" y1="47239" x2="69943" y2="16564"/>
                          <a14:foregroundMark x1="77127" y1="93252" x2="82053" y2="72127"/>
                          <a14:foregroundMark x1="89792" y1="89571" x2="93762" y2="73620"/>
                          <a14:foregroundMark x1="93762" y1="73620" x2="96597" y2="68098"/>
                          <a14:foregroundMark x1="73935" y1="63403" x2="74332" y2="62256"/>
                          <a14:foregroundMark x1="64461" y1="90798" x2="71199" y2="71314"/>
                          <a14:foregroundMark x1="49338" y1="92025" x2="55955" y2="65644"/>
                          <a14:foregroundMark x1="5293" y1="90184" x2="10775" y2="74233"/>
                          <a14:foregroundMark x1="10775" y1="74233" x2="12287" y2="71779"/>
                          <a14:foregroundMark x1="24575" y1="88957" x2="28544" y2="61963"/>
                          <a14:foregroundMark x1="41390" y1="76687" x2="43667" y2="68098"/>
                          <a14:foregroundMark x1="36673" y1="94479" x2="41390" y2="76687"/>
                          <a14:foregroundMark x1="41777" y1="35583" x2="42155" y2="33129"/>
                          <a14:foregroundMark x1="55577" y1="25767" x2="56333" y2="33129"/>
                          <a14:backgroundMark x1="18715" y1="45399" x2="18715" y2="45399"/>
                          <a14:backgroundMark x1="18715" y1="45399" x2="17391" y2="28221"/>
                          <a14:backgroundMark x1="17391" y1="27607" x2="16635" y2="51534"/>
                          <a14:backgroundMark x1="16635" y1="51534" x2="22684" y2="59509"/>
                          <a14:backgroundMark x1="22684" y1="59509" x2="23062" y2="59509"/>
                          <a14:backgroundMark x1="33837" y1="53374" x2="39130" y2="60736"/>
                          <a14:backgroundMark x1="39130" y1="60123" x2="44234" y2="49693"/>
                          <a14:backgroundMark x1="44234" y1="49693" x2="44045" y2="44785"/>
                          <a14:backgroundMark x1="34216" y1="3681" x2="34405" y2="12270"/>
                          <a14:backgroundMark x1="22684" y1="1840" x2="20605" y2="5521"/>
                          <a14:backgroundMark x1="88280" y1="65031" x2="88280" y2="65031"/>
                          <a14:backgroundMark x1="88280" y1="65031" x2="82420" y2="65031"/>
                          <a14:backgroundMark x1="82420" y1="65031" x2="79773" y2="61963"/>
                          <a14:backgroundMark x1="78828" y1="63804" x2="75236" y2="66258"/>
                          <a14:backgroundMark x1="74858" y1="65644" x2="72401" y2="74233"/>
                          <a14:backgroundMark x1="44612" y1="76687" x2="44612" y2="76687"/>
                          <a14:backgroundMark x1="10964" y1="44172" x2="10964" y2="44172"/>
                          <a14:backgroundMark x1="8507" y1="22699" x2="8507" y2="22699"/>
                          <a14:backgroundMark x1="8507" y1="23313" x2="9263" y2="23926"/>
                        </a14:backgroundRemoval>
                      </a14:imgEffect>
                      <a14:imgEffect>
                        <a14:sharpenSoften amount="52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02" y="959653"/>
              <a:ext cx="8371934" cy="249850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C96F24-05C6-7847-8F81-962A3BA5AB25}"/>
                </a:ext>
              </a:extLst>
            </p:cNvPr>
            <p:cNvSpPr/>
            <p:nvPr/>
          </p:nvSpPr>
          <p:spPr>
            <a:xfrm>
              <a:off x="6515100" y="2256814"/>
              <a:ext cx="2315848" cy="30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1C96FBA-EA0C-254F-ABED-F5048901DEC3}"/>
              </a:ext>
            </a:extLst>
          </p:cNvPr>
          <p:cNvSpPr/>
          <p:nvPr/>
        </p:nvSpPr>
        <p:spPr>
          <a:xfrm rot="16200000" flipV="1">
            <a:off x="7538877" y="1376610"/>
            <a:ext cx="364766" cy="2017614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0EF8E-38DB-154E-812F-8F33C7DAF0CE}"/>
              </a:ext>
            </a:extLst>
          </p:cNvPr>
          <p:cNvSpPr txBox="1"/>
          <p:nvPr/>
        </p:nvSpPr>
        <p:spPr>
          <a:xfrm>
            <a:off x="7435510" y="1468725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53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21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202602" y="476605"/>
            <a:ext cx="5954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– 7 = 3 (con)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con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5974198" y="508643"/>
            <a:ext cx="5954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con</a:t>
            </a:r>
          </a:p>
        </p:txBody>
      </p:sp>
    </p:spTree>
    <p:extLst>
      <p:ext uri="{BB962C8B-B14F-4D97-AF65-F5344CB8AC3E}">
        <p14:creationId xmlns:p14="http://schemas.microsoft.com/office/powerpoint/2010/main" val="30259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C262B9-9811-4C4C-A633-691E4F03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37" y="2160105"/>
            <a:ext cx="5569747" cy="42804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1007706" y="795835"/>
            <a:ext cx="916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cành trên hơn số chim cành dưới mấy con?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530D9B-A156-9948-8C04-AD1CCFB260A6}"/>
              </a:ext>
            </a:extLst>
          </p:cNvPr>
          <p:cNvGrpSpPr/>
          <p:nvPr/>
        </p:nvGrpSpPr>
        <p:grpSpPr>
          <a:xfrm>
            <a:off x="205273" y="2290736"/>
            <a:ext cx="7823734" cy="3218157"/>
            <a:chOff x="303951" y="2353834"/>
            <a:chExt cx="8029007" cy="31668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4D8DD8-0C46-E645-9683-36DFE28D3DCC}"/>
                </a:ext>
              </a:extLst>
            </p:cNvPr>
            <p:cNvSpPr/>
            <p:nvPr/>
          </p:nvSpPr>
          <p:spPr>
            <a:xfrm>
              <a:off x="303951" y="2353834"/>
              <a:ext cx="8029007" cy="3149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algn="ctr"/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lang="en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4CDCEAD-47B3-8A4D-99A1-78D6EB80C0DE}"/>
                </a:ext>
              </a:extLst>
            </p:cNvPr>
            <p:cNvSpPr/>
            <p:nvPr/>
          </p:nvSpPr>
          <p:spPr>
            <a:xfrm>
              <a:off x="2047785" y="38484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2DAD91C-4B37-7D47-B1B4-D64248BB8ABD}"/>
                </a:ext>
              </a:extLst>
            </p:cNvPr>
            <p:cNvSpPr/>
            <p:nvPr/>
          </p:nvSpPr>
          <p:spPr>
            <a:xfrm>
              <a:off x="3461516" y="384848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B4006FF-2A8E-1041-A6E5-353273148F02}"/>
                </a:ext>
              </a:extLst>
            </p:cNvPr>
            <p:cNvSpPr/>
            <p:nvPr/>
          </p:nvSpPr>
          <p:spPr>
            <a:xfrm>
              <a:off x="4779396" y="383012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108AAA6-E51C-7F4C-BD27-B4589DE69D89}"/>
                </a:ext>
              </a:extLst>
            </p:cNvPr>
            <p:cNvSpPr/>
            <p:nvPr/>
          </p:nvSpPr>
          <p:spPr>
            <a:xfrm>
              <a:off x="3824695" y="484500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2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5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C262B9-9811-4C4C-A633-691E4F03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37" y="2160105"/>
            <a:ext cx="5569747" cy="42804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A530D9B-A156-9948-8C04-AD1CCFB260A6}"/>
              </a:ext>
            </a:extLst>
          </p:cNvPr>
          <p:cNvGrpSpPr/>
          <p:nvPr/>
        </p:nvGrpSpPr>
        <p:grpSpPr>
          <a:xfrm>
            <a:off x="205273" y="1562317"/>
            <a:ext cx="7823734" cy="3218157"/>
            <a:chOff x="303951" y="2353834"/>
            <a:chExt cx="8029007" cy="31668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4D8DD8-0C46-E645-9683-36DFE28D3DCC}"/>
                </a:ext>
              </a:extLst>
            </p:cNvPr>
            <p:cNvSpPr/>
            <p:nvPr/>
          </p:nvSpPr>
          <p:spPr>
            <a:xfrm>
              <a:off x="303951" y="2353834"/>
              <a:ext cx="8029007" cy="3149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algn="ctr"/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lang="en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4CDCEAD-47B3-8A4D-99A1-78D6EB80C0DE}"/>
                </a:ext>
              </a:extLst>
            </p:cNvPr>
            <p:cNvSpPr/>
            <p:nvPr/>
          </p:nvSpPr>
          <p:spPr>
            <a:xfrm>
              <a:off x="2047785" y="38484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2DAD91C-4B37-7D47-B1B4-D64248BB8ABD}"/>
                </a:ext>
              </a:extLst>
            </p:cNvPr>
            <p:cNvSpPr/>
            <p:nvPr/>
          </p:nvSpPr>
          <p:spPr>
            <a:xfrm>
              <a:off x="3461516" y="384848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B4006FF-2A8E-1041-A6E5-353273148F02}"/>
                </a:ext>
              </a:extLst>
            </p:cNvPr>
            <p:cNvSpPr/>
            <p:nvPr/>
          </p:nvSpPr>
          <p:spPr>
            <a:xfrm>
              <a:off x="4710121" y="392873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108AAA6-E51C-7F4C-BD27-B4589DE69D89}"/>
                </a:ext>
              </a:extLst>
            </p:cNvPr>
            <p:cNvSpPr/>
            <p:nvPr/>
          </p:nvSpPr>
          <p:spPr>
            <a:xfrm>
              <a:off x="3824695" y="484500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OINSET3">
            <a:extLst>
              <a:ext uri="{FF2B5EF4-FFF2-40B4-BE49-F238E27FC236}">
                <a16:creationId xmlns:a16="http://schemas.microsoft.com/office/drawing/2014/main" id="{99AE6606-0413-404B-A3B6-9C0E1AA8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504" y="5082649"/>
            <a:ext cx="2079967" cy="20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9">
            <a:extLst>
              <a:ext uri="{FF2B5EF4-FFF2-40B4-BE49-F238E27FC236}">
                <a16:creationId xmlns:a16="http://schemas.microsoft.com/office/drawing/2014/main" id="{40D978C9-1343-4D33-8ADD-643D6C582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-762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320332"/>
                <a:gd name="adj2" fmla="val 59546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Nhiệt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liệt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chào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mừng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các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thầy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cô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giáo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2052" name="Picture 12" descr="POINSET2">
            <a:extLst>
              <a:ext uri="{FF2B5EF4-FFF2-40B4-BE49-F238E27FC236}">
                <a16:creationId xmlns:a16="http://schemas.microsoft.com/office/drawing/2014/main" id="{A61707DF-6AB9-4233-8C88-BC5E871D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7704" y="-1974"/>
            <a:ext cx="3511331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8">
            <a:extLst>
              <a:ext uri="{FF2B5EF4-FFF2-40B4-BE49-F238E27FC236}">
                <a16:creationId xmlns:a16="http://schemas.microsoft.com/office/drawing/2014/main" id="{82DB81E0-8835-447C-8017-F09A62AA48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0435" y="4756677"/>
            <a:ext cx="7437119" cy="14505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CHUYÊN ĐỀ MÔN 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LỚP 2</a:t>
            </a:r>
          </a:p>
          <a:p>
            <a:pPr algn="ctr"/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4" descr="POINSET2">
            <a:extLst>
              <a:ext uri="{FF2B5EF4-FFF2-40B4-BE49-F238E27FC236}">
                <a16:creationId xmlns:a16="http://schemas.microsoft.com/office/drawing/2014/main" id="{D2C532EF-CDB8-450B-B0AA-48BBFEA60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223" y="4321717"/>
            <a:ext cx="2590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blumen-pflanzen085">
            <a:extLst>
              <a:ext uri="{FF2B5EF4-FFF2-40B4-BE49-F238E27FC236}">
                <a16:creationId xmlns:a16="http://schemas.microsoft.com/office/drawing/2014/main" id="{C98B8556-B698-4496-9485-5ACF31805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225408"/>
            <a:ext cx="4086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3">
            <a:extLst>
              <a:ext uri="{FF2B5EF4-FFF2-40B4-BE49-F238E27FC236}">
                <a16:creationId xmlns:a16="http://schemas.microsoft.com/office/drawing/2014/main" id="{747AC174-5588-4B79-95A7-4B92BABDB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7" y="5748338"/>
            <a:ext cx="7187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12" descr="POINSET2">
            <a:extLst>
              <a:ext uri="{FF2B5EF4-FFF2-40B4-BE49-F238E27FC236}">
                <a16:creationId xmlns:a16="http://schemas.microsoft.com/office/drawing/2014/main" id="{17903AFA-D114-43E4-BCA9-0597FA78F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27" y="-76200"/>
            <a:ext cx="3056424" cy="30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0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184331" y="149471"/>
            <a:ext cx="10091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tô màu 6 bông hoa, còn 4 bông hoa chưa tô màu. Hỏi số bông hoa chưa tô màu kém số bông hoa đã tô màu mấy bông?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133B0-63C9-F94F-A1CC-1B408087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5" y="1217449"/>
            <a:ext cx="5250513" cy="2458812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3890890" y="4571629"/>
            <a:ext cx="662060" cy="686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7946" y="3620571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85261" y="4091557"/>
            <a:ext cx="10011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5500131" y="4538049"/>
            <a:ext cx="662060" cy="720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7344429" y="4569046"/>
            <a:ext cx="662060" cy="686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6135562" y="5870908"/>
            <a:ext cx="662060" cy="686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9458" y="4695987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48773" y="4726986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10566" y="4648728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9684" y="596622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2279" y="5919736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133B0-63C9-F94F-A1CC-1B4080871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84" y="1666903"/>
            <a:ext cx="5250513" cy="245881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465762" y="2990800"/>
            <a:ext cx="662060" cy="686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818" y="2039742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2075003" y="2957220"/>
            <a:ext cx="662060" cy="720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3919301" y="2988217"/>
            <a:ext cx="662060" cy="686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CDCEAD-47B3-8A4D-99A1-78D6EB80C0DE}"/>
              </a:ext>
            </a:extLst>
          </p:cNvPr>
          <p:cNvSpPr/>
          <p:nvPr/>
        </p:nvSpPr>
        <p:spPr>
          <a:xfrm>
            <a:off x="2834418" y="4290079"/>
            <a:ext cx="662060" cy="686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4330" y="3115158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3645" y="3146157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5438" y="3067899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4556" y="4385400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7151" y="4338907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2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907" y="557939"/>
            <a:ext cx="10864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tuổi, bố 38 tuổi. Hỏi bố hơn Mai bao nhiêu tuổi?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943243" y="1019058"/>
            <a:ext cx="712921" cy="154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1E385-E72B-F54E-B1D4-7B457B3BEBB9}"/>
              </a:ext>
            </a:extLst>
          </p:cNvPr>
          <p:cNvSpPr txBox="1"/>
          <p:nvPr/>
        </p:nvSpPr>
        <p:spPr>
          <a:xfrm>
            <a:off x="1191494" y="547335"/>
            <a:ext cx="10224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có 5 thùng đựng rác tái chế và 10 thùng đựng rác khác. Hỏi số thùng đựng rác khác hơn số thùng đựng rác tái chế mấy thùng?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C33E0-E2F7-5540-BBCF-EBC8BE08F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" y="2294280"/>
            <a:ext cx="10976295" cy="31456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301864" y="2119437"/>
            <a:ext cx="712921" cy="154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3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57" y="0"/>
            <a:ext cx="1245325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44062" y="2061730"/>
            <a:ext cx="10955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CHÂN THÀNH CẢM ƠN CÁC THẦY CÔ VÀ CÁC CON !</a:t>
            </a:r>
            <a:endParaRPr lang="zh-CN" alt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06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beep333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4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038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7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6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667000" y="44958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5" name="WordArt 10"/>
          <p:cNvSpPr>
            <a:spLocks noChangeArrowheads="1" noChangeShapeType="1" noTextEdit="1"/>
          </p:cNvSpPr>
          <p:nvPr/>
        </p:nvSpPr>
        <p:spPr bwMode="auto">
          <a:xfrm>
            <a:off x="3124200" y="533400"/>
            <a:ext cx="6705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63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6" name="WordArt 11"/>
          <p:cNvSpPr>
            <a:spLocks noChangeArrowheads="1" noChangeShapeType="1" noTextEdit="1"/>
          </p:cNvSpPr>
          <p:nvPr/>
        </p:nvSpPr>
        <p:spPr bwMode="auto">
          <a:xfrm>
            <a:off x="1295400" y="3505201"/>
            <a:ext cx="8453438" cy="1412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013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24200" y="1066800"/>
            <a:ext cx="7562850" cy="1231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</a:rPr>
              <a:t>  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2558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vi-VN" altLang="en-US" sz="2000" b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35" name="AutoShape 27"/>
          <p:cNvSpPr>
            <a:spLocks noChangeArrowheads="1"/>
          </p:cNvSpPr>
          <p:nvPr/>
        </p:nvSpPr>
        <p:spPr bwMode="auto">
          <a:xfrm>
            <a:off x="1854200" y="105092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 b="0" i="1">
              <a:latin typeface="Times New Roman" panose="02020603050405020304" pitchFamily="18" charset="0"/>
            </a:endParaRPr>
          </a:p>
        </p:txBody>
      </p:sp>
      <p:sp>
        <p:nvSpPr>
          <p:cNvPr id="94236" name="WordArt 28"/>
          <p:cNvSpPr>
            <a:spLocks noChangeArrowheads="1" noChangeShapeType="1" noTextEdit="1"/>
          </p:cNvSpPr>
          <p:nvPr/>
        </p:nvSpPr>
        <p:spPr bwMode="auto">
          <a:xfrm>
            <a:off x="2286001" y="1371601"/>
            <a:ext cx="709613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endParaRPr lang="en-US" sz="3600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13338" name="Picture 29" descr="Picture1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812801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9" name="WordArt 31"/>
          <p:cNvSpPr>
            <a:spLocks noChangeArrowheads="1" noChangeShapeType="1" noTextEdit="1"/>
          </p:cNvSpPr>
          <p:nvPr/>
        </p:nvSpPr>
        <p:spPr bwMode="auto">
          <a:xfrm>
            <a:off x="3352801" y="26988"/>
            <a:ext cx="5973763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3340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524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49A0C46-531C-4740-912B-395E0CBC1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6" y="949327"/>
            <a:ext cx="7554914" cy="132397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02802" y="2779116"/>
            <a:ext cx="3826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710824" y="3685496"/>
            <a:ext cx="682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58950" y="4728234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839160" y="5642631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9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24200" y="1066800"/>
            <a:ext cx="7562850" cy="1231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</a:rPr>
              <a:t>  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2558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vi-VN" altLang="en-US" sz="2000" b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5356" y="2645069"/>
            <a:ext cx="5947164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16214"/>
            <a:ext cx="132893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27892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1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86112" y="3610268"/>
            <a:ext cx="5800737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41" y="3775788"/>
            <a:ext cx="1006636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3159" y="3834523"/>
            <a:ext cx="1271780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1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69442" y="4604881"/>
            <a:ext cx="5812646" cy="7442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6974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47704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1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269442" y="5638800"/>
            <a:ext cx="5817407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vịt hơn  số gà.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4" y="5688014"/>
            <a:ext cx="141206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57610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39951" y="5873750"/>
            <a:ext cx="46672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94235" name="AutoShape 27"/>
          <p:cNvSpPr>
            <a:spLocks noChangeArrowheads="1"/>
          </p:cNvSpPr>
          <p:nvPr/>
        </p:nvSpPr>
        <p:spPr bwMode="auto">
          <a:xfrm>
            <a:off x="1854200" y="105092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 b="0" i="1">
              <a:latin typeface="Times New Roman" panose="02020603050405020304" pitchFamily="18" charset="0"/>
            </a:endParaRPr>
          </a:p>
        </p:txBody>
      </p:sp>
      <p:sp>
        <p:nvSpPr>
          <p:cNvPr id="94236" name="WordArt 28"/>
          <p:cNvSpPr>
            <a:spLocks noChangeArrowheads="1" noChangeShapeType="1" noTextEdit="1"/>
          </p:cNvSpPr>
          <p:nvPr/>
        </p:nvSpPr>
        <p:spPr bwMode="auto">
          <a:xfrm>
            <a:off x="2286001" y="1371601"/>
            <a:ext cx="709613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endParaRPr lang="en-US" sz="3600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1333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812801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9" name="WordArt 31"/>
          <p:cNvSpPr>
            <a:spLocks noChangeArrowheads="1" noChangeShapeType="1" noTextEdit="1"/>
          </p:cNvSpPr>
          <p:nvPr/>
        </p:nvSpPr>
        <p:spPr bwMode="auto">
          <a:xfrm>
            <a:off x="3352801" y="26988"/>
            <a:ext cx="5973763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3340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524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43" name="WordArt 35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4244" name="WordArt 36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4245" name="WordArt 37"/>
          <p:cNvSpPr>
            <a:spLocks noChangeArrowheads="1" noChangeShapeType="1" noTextEdit="1"/>
          </p:cNvSpPr>
          <p:nvPr/>
        </p:nvSpPr>
        <p:spPr bwMode="auto">
          <a:xfrm>
            <a:off x="9082088" y="4038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4246" name="WordArt 38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4247" name="WordArt 39"/>
          <p:cNvSpPr>
            <a:spLocks noChangeArrowheads="1" noChangeShapeType="1" noTextEdit="1"/>
          </p:cNvSpPr>
          <p:nvPr/>
        </p:nvSpPr>
        <p:spPr bwMode="auto">
          <a:xfrm>
            <a:off x="9124950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4248" name="WordArt 40"/>
          <p:cNvSpPr>
            <a:spLocks noChangeArrowheads="1" noChangeShapeType="1" noTextEdit="1"/>
          </p:cNvSpPr>
          <p:nvPr/>
        </p:nvSpPr>
        <p:spPr bwMode="auto">
          <a:xfrm>
            <a:off x="9091613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4249" name="WordArt 41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94250" name="WordArt 42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94251" name="WordArt 43"/>
          <p:cNvSpPr>
            <a:spLocks noChangeArrowheads="1" noChangeShapeType="1" noTextEdit="1"/>
          </p:cNvSpPr>
          <p:nvPr/>
        </p:nvSpPr>
        <p:spPr bwMode="auto">
          <a:xfrm>
            <a:off x="9082088" y="4052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94252" name="WordArt 44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94253" name="WordArt 45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94254" name="WordArt 46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94255" name="WordArt 47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94256" name="WordArt 48"/>
          <p:cNvSpPr>
            <a:spLocks noChangeArrowheads="1" noChangeShapeType="1" noTextEdit="1"/>
          </p:cNvSpPr>
          <p:nvPr/>
        </p:nvSpPr>
        <p:spPr bwMode="auto">
          <a:xfrm>
            <a:off x="9067800" y="40481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94257" name="WordArt 49"/>
          <p:cNvSpPr>
            <a:spLocks noChangeArrowheads="1" noChangeShapeType="1" noTextEdit="1"/>
          </p:cNvSpPr>
          <p:nvPr/>
        </p:nvSpPr>
        <p:spPr bwMode="auto">
          <a:xfrm>
            <a:off x="9077325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94258" name="WordArt 50"/>
          <p:cNvSpPr>
            <a:spLocks noChangeArrowheads="1" noChangeShapeType="1" noTextEdit="1"/>
          </p:cNvSpPr>
          <p:nvPr/>
        </p:nvSpPr>
        <p:spPr bwMode="auto">
          <a:xfrm>
            <a:off x="9221703" y="4067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35886" y="2057400"/>
            <a:ext cx="2239346" cy="1752600"/>
            <a:chOff x="4320" y="2928"/>
            <a:chExt cx="1104" cy="1104"/>
          </a:xfrm>
        </p:grpSpPr>
        <p:sp>
          <p:nvSpPr>
            <p:cNvPr id="13358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359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149A0C46-531C-4740-912B-395E0CBC1E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6" y="949327"/>
            <a:ext cx="7554914" cy="1323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51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4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4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4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4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94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4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4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4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94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4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4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4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94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4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4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4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4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4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94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4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94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94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94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4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94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4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94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4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94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94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94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94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4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4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4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1.48148E-6 L 1.45833E-6 -0.07222 " pathEditMode="relative" rAng="0" ptsTypes="AA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4" grpId="0" animBg="1"/>
      <p:bldP spid="4" grpId="1" animBg="1"/>
      <p:bldP spid="7" grpId="0" animBg="1"/>
      <p:bldP spid="13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25620" y="-2508381"/>
            <a:ext cx="654075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DAD4E9-768E-A146-A759-8F1019C804B6}"/>
              </a:ext>
            </a:extLst>
          </p:cNvPr>
          <p:cNvSpPr txBox="1"/>
          <p:nvPr/>
        </p:nvSpPr>
        <p:spPr>
          <a:xfrm>
            <a:off x="2677684" y="44661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</a:t>
            </a:r>
            <a:r>
              <a:rPr lang="vi-VN" sz="2800" dirty="0"/>
              <a:t> Số gà hơn số vịt mấy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A0C46-531C-4740-912B-395E0CBC1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9" y="969835"/>
            <a:ext cx="10398826" cy="1788863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11C96FBA-EA0C-254F-ABED-F5048901DEC3}"/>
              </a:ext>
            </a:extLst>
          </p:cNvPr>
          <p:cNvSpPr/>
          <p:nvPr/>
        </p:nvSpPr>
        <p:spPr>
          <a:xfrm rot="5400000">
            <a:off x="9438702" y="1170524"/>
            <a:ext cx="401243" cy="2219375"/>
          </a:xfrm>
          <a:prstGeom prst="rightBrace">
            <a:avLst>
              <a:gd name="adj1" fmla="val 60019"/>
              <a:gd name="adj2" fmla="val 4581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/>
          <p:cNvSpPr txBox="1"/>
          <p:nvPr/>
        </p:nvSpPr>
        <p:spPr>
          <a:xfrm>
            <a:off x="1224951" y="3092643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5939" y="398979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con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0443" y="4628145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con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181" y="5128475"/>
            <a:ext cx="401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…..con?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5899326" y="2866510"/>
            <a:ext cx="5954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– 7 = 3 (con)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con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472</Words>
  <Application>Microsoft Office PowerPoint</Application>
  <PresentationFormat>Widescreen</PresentationFormat>
  <Paragraphs>112</Paragraphs>
  <Slides>29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.VnHelvetInsH</vt:lpstr>
      <vt:lpstr>.VnTime</vt:lpstr>
      <vt:lpstr>Arial</vt:lpstr>
      <vt:lpstr>Calibri</vt:lpstr>
      <vt:lpstr>Calibri Light</vt:lpstr>
      <vt:lpstr>等线</vt:lpstr>
      <vt:lpstr>Impact</vt:lpstr>
      <vt:lpstr>inpin heiti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72</cp:revision>
  <dcterms:created xsi:type="dcterms:W3CDTF">2024-08-09T02:15:13Z</dcterms:created>
  <dcterms:modified xsi:type="dcterms:W3CDTF">2024-08-15T13:34:57Z</dcterms:modified>
</cp:coreProperties>
</file>