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6" r:id="rId3"/>
    <p:sldMasterId id="2147483688" r:id="rId4"/>
    <p:sldMasterId id="2147483701" r:id="rId5"/>
    <p:sldMasterId id="2147483713" r:id="rId6"/>
    <p:sldMasterId id="2147483726" r:id="rId7"/>
  </p:sldMasterIdLst>
  <p:notesMasterIdLst>
    <p:notesMasterId r:id="rId24"/>
  </p:notesMasterIdLst>
  <p:sldIdLst>
    <p:sldId id="302" r:id="rId8"/>
    <p:sldId id="314" r:id="rId9"/>
    <p:sldId id="281" r:id="rId10"/>
    <p:sldId id="293" r:id="rId11"/>
    <p:sldId id="310" r:id="rId12"/>
    <p:sldId id="283" r:id="rId13"/>
    <p:sldId id="285" r:id="rId14"/>
    <p:sldId id="284" r:id="rId15"/>
    <p:sldId id="300" r:id="rId16"/>
    <p:sldId id="286" r:id="rId17"/>
    <p:sldId id="305" r:id="rId18"/>
    <p:sldId id="288" r:id="rId19"/>
    <p:sldId id="312" r:id="rId20"/>
    <p:sldId id="306" r:id="rId21"/>
    <p:sldId id="290" r:id="rId22"/>
    <p:sldId id="3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41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34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99574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01668"/>
      </p:ext>
    </p:extLst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8741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11334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930218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10868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86307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70457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26149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52472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46211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50">
                <a:defRPr/>
              </a:pPr>
              <a:endParaRPr lang="zh-CN" altLang="en-US" sz="1867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32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1867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1867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6967840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38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60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4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73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97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7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63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6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5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56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0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68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9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5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1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0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3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89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89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9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51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27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28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12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32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19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20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7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46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05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719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3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9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07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34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1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2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7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22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0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8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1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9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1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8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5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media6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8007" y="590970"/>
            <a:ext cx="9260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NHIỆT LIỆT CHÀO MỪNG CÁC THẦY, CÔ VỀ DỰ TIẾT HỌC HÔM NAY!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defTabSz="914377"/>
            <a:endParaRPr lang="en-US" sz="3200" u="sng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593" y="2535972"/>
            <a:ext cx="110288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Môn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: TIẾNG VIỆT</a:t>
            </a:r>
            <a:endParaRPr lang="vi-VN" altLang="zh-CN" sz="4400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  <a:sym typeface="+mn-lt"/>
            </a:endParaRPr>
          </a:p>
          <a:p>
            <a:pPr algn="ctr" defTabSz="914377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22: T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1)</a:t>
            </a:r>
            <a:r>
              <a:rPr lang="vi-VN" sz="4400" dirty="0">
                <a:solidFill>
                  <a:srgbClr val="0E940E">
                    <a:lumMod val="75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 </a:t>
            </a:r>
          </a:p>
          <a:p>
            <a:pPr algn="ctr" defTabSz="914377"/>
            <a:endParaRPr lang="vi-VN" sz="3600" dirty="0">
              <a:solidFill>
                <a:srgbClr val="0E940E">
                  <a:lumMod val="75000"/>
                </a:srgb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defTabSz="914377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viên: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Kim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Cúc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defTabSz="914377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1A2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defTabSz="914377"/>
            <a:endParaRPr lang="en-US" sz="3600" u="sng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96207"/>
      </p:ext>
    </p:extLst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025" y="3918766"/>
            <a:ext cx="222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6571" y="3918766"/>
            <a:ext cx="2020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sư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ử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3864291"/>
            <a:ext cx="2362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59910" y="3864290"/>
            <a:ext cx="2717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0" y="2059922"/>
            <a:ext cx="1511924" cy="12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60" y="1829642"/>
            <a:ext cx="2045400" cy="16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43" y="1802555"/>
            <a:ext cx="2092068" cy="145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297" y="1758187"/>
            <a:ext cx="2316192" cy="173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3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1" y="4934456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9" y="493445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90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2" y="76201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1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pic>
        <p:nvPicPr>
          <p:cNvPr id="34" name="t">
            <a:hlinkClick r:id="" action="ppaction://media"/>
            <a:extLst>
              <a:ext uri="{FF2B5EF4-FFF2-40B4-BE49-F238E27FC236}">
                <a16:creationId xmlns:a16="http://schemas.microsoft.com/office/drawing/2014/main" xmlns="" id="{2B89815E-51C3-4501-8F15-006BA02021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8081" y="625407"/>
            <a:ext cx="5187297" cy="5187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3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pic>
        <p:nvPicPr>
          <p:cNvPr id="7" name="B22_tr_KN">
            <a:hlinkClick r:id="" action="ppaction://media"/>
            <a:extLst>
              <a:ext uri="{FF2B5EF4-FFF2-40B4-BE49-F238E27FC236}">
                <a16:creationId xmlns:a16="http://schemas.microsoft.com/office/drawing/2014/main" xmlns="" id="{921197C7-DF41-4764-AFD0-958802CDD4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3877" y="823494"/>
            <a:ext cx="6669229" cy="5548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t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3" y="1047750"/>
            <a:ext cx="768667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4291" y="1978226"/>
            <a:ext cx="11414608" cy="307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Trân trọng cảm ơn quý thầy cô!</a:t>
            </a: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76934" y="6432520"/>
            <a:ext cx="305737" cy="30573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91" y="4054400"/>
            <a:ext cx="1143000" cy="11176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68" y="5001176"/>
            <a:ext cx="1371600" cy="1600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678" y="136916"/>
            <a:ext cx="698500" cy="111760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628493" y="60463"/>
            <a:ext cx="1371600" cy="1600200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5025" y="5260069"/>
            <a:ext cx="964531" cy="1082417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6209240" y="5188799"/>
            <a:ext cx="1143000" cy="1117600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4" y="1125993"/>
            <a:ext cx="1005044" cy="95851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6" y="74955"/>
            <a:ext cx="1143000" cy="111760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309" y="153895"/>
            <a:ext cx="885455" cy="993677"/>
          </a:xfrm>
          <a:prstGeom prst="rect">
            <a:avLst/>
          </a:prstGeom>
        </p:spPr>
      </p:pic>
      <p:pic>
        <p:nvPicPr>
          <p:cNvPr id="19" name="图片 38">
            <a:extLst>
              <a:ext uri="{FF2B5EF4-FFF2-40B4-BE49-F238E27FC236}">
                <a16:creationId xmlns:a16="http://schemas.microsoft.com/office/drawing/2014/main" xmlns="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54" y="4908518"/>
            <a:ext cx="1188001" cy="1524001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7" y="2457483"/>
            <a:ext cx="4581608" cy="45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166" y="2689586"/>
            <a:ext cx="3898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6000" b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9653" y="2689585"/>
            <a:ext cx="480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6000" b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6000" b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2703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.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rá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902" y="5519341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Nam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ô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15988" cy="550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m tô bức tranh cây 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571" y="5773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grpSp>
        <p:nvGrpSpPr>
          <p:cNvPr id="9" name="Group 30">
            <a:extLst>
              <a:ext uri="{FF2B5EF4-FFF2-40B4-BE49-F238E27FC236}">
                <a16:creationId xmlns:a16="http://schemas.microsoft.com/office/drawing/2014/main" xmlns="" id="{C80D22E7-F1A3-401B-A385-106E4548083D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xmlns="" id="{B4B6EE27-D6B7-4667-A18D-2CC12B8B8195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cs typeface="UTM Avo" panose="0204060305050602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xmlns="" id="{4702837F-16B0-43CC-A5AD-5D1A095A4EF9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xmlns="" id="{673754C7-9A3E-4EC5-A952-2E60A817EB04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cs typeface="UTM Avo" panose="02040603050506020204" pitchFamily="18" charset="0"/>
              </a:endParaRPr>
            </a:p>
          </p:txBody>
        </p:sp>
      </p:grpSp>
      <p:sp>
        <p:nvSpPr>
          <p:cNvPr id="17" name="Text Box 9">
            <a:extLst>
              <a:ext uri="{FF2B5EF4-FFF2-40B4-BE49-F238E27FC236}">
                <a16:creationId xmlns:a16="http://schemas.microsoft.com/office/drawing/2014/main" xmlns="" id="{7F323C91-0229-4262-AA10-D37C370363F5}"/>
              </a:ext>
            </a:extLst>
          </p:cNvPr>
          <p:cNvSpPr txBox="1"/>
          <p:nvPr/>
        </p:nvSpPr>
        <p:spPr>
          <a:xfrm>
            <a:off x="3581400" y="144780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393D2EF9-C31A-46D7-B6C1-C49B9D90D722}"/>
              </a:ext>
            </a:extLst>
          </p:cNvPr>
          <p:cNvSpPr txBox="1"/>
          <p:nvPr/>
        </p:nvSpPr>
        <p:spPr>
          <a:xfrm>
            <a:off x="2971800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xmlns="" id="{495149E4-E99B-42D6-B91A-4121DB9E84C6}"/>
              </a:ext>
            </a:extLst>
          </p:cNvPr>
          <p:cNvSpPr txBox="1"/>
          <p:nvPr/>
        </p:nvSpPr>
        <p:spPr>
          <a:xfrm>
            <a:off x="4354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prstClr val="black"/>
                </a:solidFill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124ED324-9DE8-4E91-9817-66C839C2421B}"/>
              </a:ext>
            </a:extLst>
          </p:cNvPr>
          <p:cNvSpPr txBox="1"/>
          <p:nvPr/>
        </p:nvSpPr>
        <p:spPr>
          <a:xfrm>
            <a:off x="7772400" y="1471613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tr</a:t>
            </a:r>
          </a:p>
        </p:txBody>
      </p:sp>
      <p:grpSp>
        <p:nvGrpSpPr>
          <p:cNvPr id="21" name="Group 30">
            <a:extLst>
              <a:ext uri="{FF2B5EF4-FFF2-40B4-BE49-F238E27FC236}">
                <a16:creationId xmlns:a16="http://schemas.microsoft.com/office/drawing/2014/main" xmlns="" id="{ACFD6CF5-2B04-48E1-9719-1BE974E18BEE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xmlns="" id="{D42D7BFC-4055-4B5C-A9EB-A7CDED4FFDF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cs typeface="UTM Avo" panose="02040603050506020204" pitchFamily="18" charset="0"/>
              </a:endParaRPr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xmlns="" id="{2AC07A11-8D91-49D0-ADFA-AE3ABC8C7BFF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xmlns="" id="{BC108C07-04E0-487D-8449-5D14A07E95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cs typeface="UTM Avo" panose="02040603050506020204" pitchFamily="18" charset="0"/>
              </a:endParaRPr>
            </a:p>
          </p:txBody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3A8117D8-2606-40D8-B059-936C8B8840D5}"/>
              </a:ext>
            </a:extLst>
          </p:cNvPr>
          <p:cNvSpPr txBox="1"/>
          <p:nvPr/>
        </p:nvSpPr>
        <p:spPr>
          <a:xfrm>
            <a:off x="7021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tr 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FD482351-BDF7-44D8-BC83-602F581F34F5}"/>
              </a:ext>
            </a:extLst>
          </p:cNvPr>
          <p:cNvSpPr txBox="1"/>
          <p:nvPr/>
        </p:nvSpPr>
        <p:spPr>
          <a:xfrm>
            <a:off x="8404225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prstClr val="black"/>
                </a:solidFill>
                <a:cs typeface="UTM Avo" panose="02040603050506020204" pitchFamily="18" charset="0"/>
              </a:rPr>
              <a:t>e</a:t>
            </a: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xmlns="" id="{54F46AF6-CAD7-46E1-9861-D8963E3D2346}"/>
              </a:ext>
            </a:extLst>
          </p:cNvPr>
          <p:cNvSpPr txBox="1"/>
          <p:nvPr/>
        </p:nvSpPr>
        <p:spPr>
          <a:xfrm>
            <a:off x="7631113" y="3557588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FE8EDF77-685D-4F49-8289-4A72D0582CF3}"/>
              </a:ext>
            </a:extLst>
          </p:cNvPr>
          <p:cNvSpPr txBox="1"/>
          <p:nvPr/>
        </p:nvSpPr>
        <p:spPr>
          <a:xfrm>
            <a:off x="3536950" y="37782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t</a:t>
            </a:r>
            <a:r>
              <a:rPr lang="en-US" altLang="x-none" sz="5400" b="1" dirty="0">
                <a:solidFill>
                  <a:prstClr val="black"/>
                </a:solidFill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 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B3B07A8E-D561-4ACB-9E78-226ACB48D88A}"/>
              </a:ext>
            </a:extLst>
          </p:cNvPr>
          <p:cNvSpPr txBox="1"/>
          <p:nvPr/>
        </p:nvSpPr>
        <p:spPr>
          <a:xfrm>
            <a:off x="7467600" y="37274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cs typeface="UTM Avo" panose="02040603050506020204" pitchFamily="18" charset="0"/>
              </a:rPr>
              <a:t>tr</a:t>
            </a:r>
            <a:r>
              <a:rPr lang="en-US" altLang="x-none" sz="5400" b="1" dirty="0">
                <a:solidFill>
                  <a:prstClr val="black"/>
                </a:solidFill>
                <a:cs typeface="UTM Avo" panose="02040603050506020204" pitchFamily="18" charset="0"/>
              </a:rPr>
              <a:t>e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xmlns="" id="{0D1BF437-BDE2-4B59-AC94-1F255A7A0279}"/>
              </a:ext>
            </a:extLst>
          </p:cNvPr>
          <p:cNvSpPr txBox="1"/>
          <p:nvPr/>
        </p:nvSpPr>
        <p:spPr>
          <a:xfrm>
            <a:off x="2244725" y="5170617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cs typeface="UTM Avo" panose="02040603050506020204" pitchFamily="18" charset="0"/>
              </a:rPr>
              <a:t>tá</a:t>
            </a:r>
            <a:r>
              <a:rPr lang="en-US" sz="5400" dirty="0">
                <a:cs typeface="UTM Avo" panose="02040603050506020204" pitchFamily="18" charset="0"/>
              </a:rPr>
              <a:t>     </a:t>
            </a:r>
            <a:r>
              <a:rPr lang="en-US" sz="5400" dirty="0" err="1">
                <a:cs typeface="UTM Avo" panose="02040603050506020204" pitchFamily="18" charset="0"/>
              </a:rPr>
              <a:t>tạ</a:t>
            </a:r>
            <a:r>
              <a:rPr lang="en-US" sz="5400" dirty="0">
                <a:cs typeface="UTM Avo" panose="02040603050506020204" pitchFamily="18" charset="0"/>
              </a:rPr>
              <a:t>    </a:t>
            </a:r>
            <a:r>
              <a:rPr lang="en-US" sz="5400" dirty="0" err="1">
                <a:cs typeface="UTM Avo" panose="02040603050506020204" pitchFamily="18" charset="0"/>
              </a:rPr>
              <a:t>tẻ</a:t>
            </a:r>
            <a:endParaRPr lang="en-US" sz="5400" dirty="0">
              <a:cs typeface="UTM Avo" panose="02040603050506020204" pitchFamily="18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xmlns="" id="{9CFCF0FA-0E4F-4B71-8A41-3FFB7F879241}"/>
              </a:ext>
            </a:extLst>
          </p:cNvPr>
          <p:cNvSpPr txBox="1"/>
          <p:nvPr/>
        </p:nvSpPr>
        <p:spPr>
          <a:xfrm>
            <a:off x="6492741" y="5146863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cs typeface="UTM Avo" panose="02040603050506020204" pitchFamily="18" charset="0"/>
              </a:rPr>
              <a:t>trê</a:t>
            </a:r>
            <a:r>
              <a:rPr lang="en-US" sz="5400" dirty="0">
                <a:cs typeface="UTM Avo" panose="02040603050506020204" pitchFamily="18" charset="0"/>
              </a:rPr>
              <a:t>    </a:t>
            </a:r>
            <a:r>
              <a:rPr lang="en-US" sz="5400" dirty="0" err="1">
                <a:cs typeface="UTM Avo" panose="02040603050506020204" pitchFamily="18" charset="0"/>
              </a:rPr>
              <a:t>trò</a:t>
            </a:r>
            <a:r>
              <a:rPr lang="en-US" sz="5400" dirty="0">
                <a:cs typeface="UTM Avo" panose="02040603050506020204" pitchFamily="18" charset="0"/>
              </a:rPr>
              <a:t>    </a:t>
            </a:r>
            <a:r>
              <a:rPr lang="en-US" sz="5400" dirty="0" err="1">
                <a:cs typeface="UTM Avo" panose="02040603050506020204" pitchFamily="18" charset="0"/>
              </a:rPr>
              <a:t>trổ</a:t>
            </a:r>
            <a:endParaRPr lang="en-US" sz="5400" dirty="0">
              <a:cs typeface="UTM Avo" panose="02040603050506020204" pitchFamily="18" charset="0"/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xmlns="" id="{AC32D53A-F24F-9876-3C5A-E747C23C4ACE}"/>
              </a:ext>
            </a:extLst>
          </p:cNvPr>
          <p:cNvSpPr txBox="1"/>
          <p:nvPr/>
        </p:nvSpPr>
        <p:spPr>
          <a:xfrm>
            <a:off x="2244725" y="5181303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cs typeface="UTM Avo" panose="02040603050506020204" pitchFamily="18" charset="0"/>
              </a:rPr>
              <a:t>t</a:t>
            </a:r>
            <a:r>
              <a:rPr lang="en-US" sz="5400">
                <a:solidFill>
                  <a:prstClr val="black"/>
                </a:solidFill>
                <a:cs typeface="UTM Avo" panose="02040603050506020204" pitchFamily="18" charset="0"/>
              </a:rPr>
              <a:t>       </a:t>
            </a:r>
            <a:r>
              <a:rPr lang="en-US" sz="5400">
                <a:solidFill>
                  <a:srgbClr val="FF0000"/>
                </a:solidFill>
                <a:cs typeface="UTM Avo" panose="02040603050506020204" pitchFamily="18" charset="0"/>
              </a:rPr>
              <a:t>t  </a:t>
            </a:r>
            <a:r>
              <a:rPr lang="en-US" sz="5400">
                <a:solidFill>
                  <a:prstClr val="black"/>
                </a:solidFill>
                <a:cs typeface="UTM Avo" panose="02040603050506020204" pitchFamily="18" charset="0"/>
              </a:rPr>
              <a:t>    </a:t>
            </a:r>
            <a:r>
              <a:rPr lang="en-US" sz="5400">
                <a:solidFill>
                  <a:srgbClr val="FF0000"/>
                </a:solidFill>
                <a:cs typeface="UTM Avo" panose="02040603050506020204" pitchFamily="18" charset="0"/>
              </a:rPr>
              <a:t>t</a:t>
            </a:r>
            <a:endParaRPr lang="en-US" sz="54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81C71B45-D9F1-9F00-C61D-916AD7446F6B}"/>
              </a:ext>
            </a:extLst>
          </p:cNvPr>
          <p:cNvSpPr txBox="1"/>
          <p:nvPr/>
        </p:nvSpPr>
        <p:spPr>
          <a:xfrm>
            <a:off x="6491288" y="5146863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cs typeface="UTM Avo" panose="02040603050506020204" pitchFamily="18" charset="0"/>
              </a:rPr>
              <a:t>tr</a:t>
            </a:r>
            <a:r>
              <a:rPr lang="en-US" sz="5400">
                <a:solidFill>
                  <a:prstClr val="black"/>
                </a:solidFill>
                <a:cs typeface="UTM Avo" panose="02040603050506020204" pitchFamily="18" charset="0"/>
              </a:rPr>
              <a:t>      </a:t>
            </a:r>
            <a:r>
              <a:rPr lang="en-US" sz="5400">
                <a:solidFill>
                  <a:srgbClr val="FF0000"/>
                </a:solidFill>
                <a:cs typeface="UTM Avo" panose="02040603050506020204" pitchFamily="18" charset="0"/>
              </a:rPr>
              <a:t>tr</a:t>
            </a:r>
            <a:r>
              <a:rPr lang="en-US" sz="5400">
                <a:solidFill>
                  <a:prstClr val="black"/>
                </a:solidFill>
                <a:cs typeface="UTM Avo" panose="02040603050506020204" pitchFamily="18" charset="0"/>
              </a:rPr>
              <a:t>      </a:t>
            </a:r>
            <a:r>
              <a:rPr lang="en-US" sz="5400">
                <a:solidFill>
                  <a:srgbClr val="FF0000"/>
                </a:solidFill>
                <a:cs typeface="UTM Avo" panose="02040603050506020204" pitchFamily="18" charset="0"/>
              </a:rPr>
              <a:t>tr</a:t>
            </a:r>
            <a:endParaRPr lang="en-US" sz="54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0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27" grpId="0"/>
      <p:bldP spid="29" grpId="0"/>
      <p:bldP spid="30" grpId="0"/>
      <p:bldP spid="31" grpId="0"/>
      <p:bldP spid="31" grpId="1"/>
      <p:bldP spid="32" grpId="0"/>
      <p:bldP spid="32" grpId="1"/>
      <p:bldP spid="2" grpId="0"/>
      <p:bldP spid="2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-1"/>
            <a:ext cx="11346287" cy="482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690235-E6D2-5D18-0C8E-7A8BAEBDB34F}"/>
              </a:ext>
            </a:extLst>
          </p:cNvPr>
          <p:cNvSpPr txBox="1"/>
          <p:nvPr/>
        </p:nvSpPr>
        <p:spPr>
          <a:xfrm>
            <a:off x="5153208" y="5258949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7200" b="1" dirty="0" err="1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7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610BC8-C068-F5F2-C633-7E06911BA606}"/>
              </a:ext>
            </a:extLst>
          </p:cNvPr>
          <p:cNvSpPr txBox="1"/>
          <p:nvPr/>
        </p:nvSpPr>
        <p:spPr>
          <a:xfrm>
            <a:off x="5827743" y="5258949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7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66471" y="5267459"/>
            <a:ext cx="256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sư</a:t>
            </a:r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31"/>
            <a:ext cx="12093262" cy="537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CE644F-8A85-0D80-3156-473CA0C39A0F}"/>
              </a:ext>
            </a:extLst>
          </p:cNvPr>
          <p:cNvSpPr txBox="1"/>
          <p:nvPr/>
        </p:nvSpPr>
        <p:spPr>
          <a:xfrm>
            <a:off x="4766471" y="5267459"/>
            <a:ext cx="256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02077" y="5420223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7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7200" b="1" dirty="0" err="1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7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115910"/>
            <a:ext cx="11681138" cy="530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2ECBA7-613E-6076-6700-47AD06D37A1F}"/>
              </a:ext>
            </a:extLst>
          </p:cNvPr>
          <p:cNvSpPr txBox="1"/>
          <p:nvPr/>
        </p:nvSpPr>
        <p:spPr>
          <a:xfrm>
            <a:off x="4661133" y="5420223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sz="7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7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958367" y="5381075"/>
            <a:ext cx="489266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7200" b="1" dirty="0" err="1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7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7200" b="1" dirty="0" err="1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7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" y="128790"/>
            <a:ext cx="11835685" cy="494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5E2919F1-AE23-C9A1-066D-C20C97CE19A2}"/>
              </a:ext>
            </a:extLst>
          </p:cNvPr>
          <p:cNvSpPr txBox="1">
            <a:spLocks/>
          </p:cNvSpPr>
          <p:nvPr/>
        </p:nvSpPr>
        <p:spPr>
          <a:xfrm>
            <a:off x="4958367" y="5403375"/>
            <a:ext cx="4892663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7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125</Words>
  <Application>Microsoft Office PowerPoint</Application>
  <PresentationFormat>Widescreen</PresentationFormat>
  <Paragraphs>43</Paragraphs>
  <Slides>16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宋体</vt:lpstr>
      <vt:lpstr>Arial</vt:lpstr>
      <vt:lpstr>Arial-Rounded</vt:lpstr>
      <vt:lpstr>Calibri</vt:lpstr>
      <vt:lpstr>Calibri Light</vt:lpstr>
      <vt:lpstr>Chivo Light</vt:lpstr>
      <vt:lpstr>Tahoma</vt:lpstr>
      <vt:lpstr>Times New Roman</vt:lpstr>
      <vt:lpstr>UTM Avo</vt:lpstr>
      <vt:lpstr>Office Theme</vt:lpstr>
      <vt:lpstr>第一PPT，www.1ppt.com​</vt:lpstr>
      <vt:lpstr>1_Office Theme</vt:lpstr>
      <vt:lpstr>6_Office Theme</vt:lpstr>
      <vt:lpstr>2_Office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37</cp:revision>
  <dcterms:created xsi:type="dcterms:W3CDTF">2020-08-13T09:32:00Z</dcterms:created>
  <dcterms:modified xsi:type="dcterms:W3CDTF">2024-10-15T09:36:11Z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