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1" r:id="rId4"/>
    <p:sldMasterId id="2147483873" r:id="rId5"/>
    <p:sldMasterId id="2147483895" r:id="rId6"/>
    <p:sldMasterId id="2147483939" r:id="rId7"/>
  </p:sldMasterIdLst>
  <p:notesMasterIdLst>
    <p:notesMasterId r:id="rId24"/>
  </p:notesMasterIdLst>
  <p:sldIdLst>
    <p:sldId id="3401" r:id="rId8"/>
    <p:sldId id="2007577116" r:id="rId9"/>
    <p:sldId id="286" r:id="rId10"/>
    <p:sldId id="287" r:id="rId11"/>
    <p:sldId id="288" r:id="rId12"/>
    <p:sldId id="289" r:id="rId13"/>
    <p:sldId id="2007577095" r:id="rId14"/>
    <p:sldId id="3399" r:id="rId15"/>
    <p:sldId id="2007577118" r:id="rId16"/>
    <p:sldId id="2007577119" r:id="rId17"/>
    <p:sldId id="2007577111" r:id="rId18"/>
    <p:sldId id="2007577112" r:id="rId19"/>
    <p:sldId id="2007577113" r:id="rId20"/>
    <p:sldId id="2007577114" r:id="rId21"/>
    <p:sldId id="2007577115" r:id="rId22"/>
    <p:sldId id="5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536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lstStyle/>
          <a:p>
            <a:pPr lvl="0"/>
            <a:endParaRPr lang="zh-CN" altLang="en-US">
              <a:ea typeface="等线" charset="0"/>
            </a:endParaRPr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等线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等线" charset="0"/>
              <a:cs typeface="等线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6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2024/12/23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6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2024/12/23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2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2024/12/23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1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2024/12/23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2024/12/23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6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5"/>
          <p:cNvPicPr>
            <a:picLocks noChangeAspect="1"/>
          </p:cNvPicPr>
          <p:nvPr userDrawn="1"/>
        </p:nvPicPr>
        <p:blipFill>
          <a:blip r:embed="rId2"/>
          <a:srcRect l="134" t="36971" r="-2"/>
          <a:stretch>
            <a:fillRect/>
          </a:stretch>
        </p:blipFill>
        <p:spPr>
          <a:xfrm>
            <a:off x="0" y="2438400"/>
            <a:ext cx="12192000" cy="400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576763"/>
            <a:ext cx="12818533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7"/>
          <p:cNvPicPr>
            <a:picLocks noChangeAspect="1"/>
          </p:cNvPicPr>
          <p:nvPr userDrawn="1"/>
        </p:nvPicPr>
        <p:blipFill>
          <a:blip r:embed="rId4"/>
          <a:srcRect l="2" r="153"/>
          <a:stretch>
            <a:fillRect/>
          </a:stretch>
        </p:blipFill>
        <p:spPr>
          <a:xfrm>
            <a:off x="-124883" y="4673600"/>
            <a:ext cx="12175067" cy="1620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9049" y="5356225"/>
            <a:ext cx="12211049" cy="1501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74" name="组合 9"/>
          <p:cNvGrpSpPr/>
          <p:nvPr userDrawn="1"/>
        </p:nvGrpSpPr>
        <p:grpSpPr>
          <a:xfrm>
            <a:off x="234951" y="4254500"/>
            <a:ext cx="924983" cy="1771650"/>
            <a:chOff x="181346" y="1761375"/>
            <a:chExt cx="1517253" cy="2901593"/>
          </a:xfrm>
        </p:grpSpPr>
        <p:pic>
          <p:nvPicPr>
            <p:cNvPr id="7175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6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7" name="图片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78" name="图片 13"/>
          <p:cNvPicPr>
            <a:picLocks noChangeAspect="1"/>
          </p:cNvPicPr>
          <p:nvPr userDrawn="1"/>
        </p:nvPicPr>
        <p:blipFill>
          <a:blip r:embed="rId9"/>
          <a:srcRect r="45911"/>
          <a:stretch>
            <a:fillRect/>
          </a:stretch>
        </p:blipFill>
        <p:spPr>
          <a:xfrm>
            <a:off x="11281833" y="4581525"/>
            <a:ext cx="823384" cy="1279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BB962C8B-B14F-4D97-AF65-F5344CB8AC3E}" type="datetime1">
              <a:rPr lang="zh-CN" altLang="en-US">
                <a:latin typeface="Calibri" panose="020F0502020204030204" charset="0"/>
                <a:cs typeface="华康少女文字W5" charset="0"/>
              </a:rPr>
              <a:t>2024/12/23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/>
            <a:endParaRPr lang="zh-CN" altLang="en-US">
              <a:latin typeface="Calibri" panose="020F0502020204030204" charset="0"/>
              <a:ea typeface="华康少女文字W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zh-CN" altLang="en-US">
                <a:latin typeface="Calibri" panose="020F0502020204030204" charset="0"/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475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ctr"/>
            <a:endParaRPr lang="zh-CN" altLang="en-US" sz="1300">
              <a:solidFill>
                <a:srgbClr val="FFFFFF"/>
              </a:solidFill>
              <a:latin typeface="DFPOP1-W9" charset="0"/>
              <a:ea typeface="华康少女文字W5" charset="0"/>
            </a:endParaRPr>
          </a:p>
        </p:txBody>
      </p:sp>
      <p:pic>
        <p:nvPicPr>
          <p:cNvPr id="8195" name="图片 5"/>
          <p:cNvPicPr>
            <a:picLocks noChangeAspect="1"/>
          </p:cNvPicPr>
          <p:nvPr userDrawn="1"/>
        </p:nvPicPr>
        <p:blipFill>
          <a:blip r:embed="rId2"/>
          <a:srcRect l="136" t="73055" r="17725" b="-2"/>
          <a:stretch>
            <a:fillRect/>
          </a:stretch>
        </p:blipFill>
        <p:spPr>
          <a:xfrm>
            <a:off x="0" y="0"/>
            <a:ext cx="12192000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7"/>
          <p:cNvPicPr>
            <a:picLocks noChangeAspect="1"/>
          </p:cNvPicPr>
          <p:nvPr userDrawn="1"/>
        </p:nvPicPr>
        <p:blipFill>
          <a:blip r:embed="rId3"/>
          <a:srcRect l="30888" t="27748" r="21866"/>
          <a:stretch>
            <a:fillRect/>
          </a:stretch>
        </p:blipFill>
        <p:spPr>
          <a:xfrm>
            <a:off x="8798984" y="-33337"/>
            <a:ext cx="3393016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22788"/>
            <a:ext cx="12818533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图片 9"/>
          <p:cNvPicPr>
            <a:picLocks noChangeAspect="1"/>
          </p:cNvPicPr>
          <p:nvPr userDrawn="1"/>
        </p:nvPicPr>
        <p:blipFill>
          <a:blip r:embed="rId5"/>
          <a:srcRect l="2" r="153"/>
          <a:stretch>
            <a:fillRect/>
          </a:stretch>
        </p:blipFill>
        <p:spPr>
          <a:xfrm>
            <a:off x="-16933" y="4673600"/>
            <a:ext cx="12175067" cy="1620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9" name="图片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5205413"/>
            <a:ext cx="12192000" cy="1652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0" name="图片 46"/>
          <p:cNvPicPr>
            <a:picLocks noChangeAspect="1"/>
          </p:cNvPicPr>
          <p:nvPr userDrawn="1"/>
        </p:nvPicPr>
        <p:blipFill>
          <a:blip r:embed="rId7"/>
          <a:srcRect r="45911"/>
          <a:stretch>
            <a:fillRect/>
          </a:stretch>
        </p:blipFill>
        <p:spPr>
          <a:xfrm>
            <a:off x="11281833" y="4581525"/>
            <a:ext cx="823384" cy="1279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BB962C8B-B14F-4D97-AF65-F5344CB8AC3E}" type="datetime1">
              <a:rPr lang="zh-CN" altLang="en-US">
                <a:latin typeface="Calibri" panose="020F0502020204030204" charset="0"/>
                <a:cs typeface="华康少女文字W5" charset="0"/>
              </a:rPr>
              <a:t>2024/12/23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/>
            <a:endParaRPr lang="zh-CN" altLang="en-US">
              <a:latin typeface="Calibri" panose="020F0502020204030204" charset="0"/>
              <a:ea typeface="华康少女文字W5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zh-CN" altLang="en-US">
                <a:latin typeface="Calibri" panose="020F0502020204030204" charset="0"/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7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475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ctr"/>
            <a:endParaRPr lang="zh-CN" altLang="en-US" sz="1300">
              <a:solidFill>
                <a:srgbClr val="FFFFFF"/>
              </a:solidFill>
              <a:latin typeface="DFPOP1-W9" charset="0"/>
              <a:ea typeface="华康少女文字W5" charset="0"/>
            </a:endParaRPr>
          </a:p>
        </p:txBody>
      </p:sp>
      <p:pic>
        <p:nvPicPr>
          <p:cNvPr id="9219" name="图片 5"/>
          <p:cNvPicPr>
            <a:picLocks noChangeAspect="1"/>
          </p:cNvPicPr>
          <p:nvPr userDrawn="1"/>
        </p:nvPicPr>
        <p:blipFill>
          <a:blip r:embed="rId2"/>
          <a:srcRect l="136" t="73055" r="17725" b="-2"/>
          <a:stretch>
            <a:fillRect/>
          </a:stretch>
        </p:blipFill>
        <p:spPr>
          <a:xfrm>
            <a:off x="0" y="0"/>
            <a:ext cx="12192000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图片 7"/>
          <p:cNvPicPr>
            <a:picLocks noChangeAspect="1"/>
          </p:cNvPicPr>
          <p:nvPr userDrawn="1"/>
        </p:nvPicPr>
        <p:blipFill>
          <a:blip r:embed="rId3"/>
          <a:srcRect l="30888" t="27748" r="21866"/>
          <a:stretch>
            <a:fillRect/>
          </a:stretch>
        </p:blipFill>
        <p:spPr>
          <a:xfrm>
            <a:off x="8798984" y="-33337"/>
            <a:ext cx="3393016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47"/>
          <p:cNvPicPr>
            <a:picLocks noChangeAspect="1"/>
          </p:cNvPicPr>
          <p:nvPr userDrawn="1"/>
        </p:nvPicPr>
        <p:blipFill>
          <a:blip r:embed="rId4"/>
          <a:srcRect b="43227"/>
          <a:stretch>
            <a:fillRect/>
          </a:stretch>
        </p:blipFill>
        <p:spPr>
          <a:xfrm>
            <a:off x="-19049" y="5570538"/>
            <a:ext cx="12818533" cy="114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图片 48"/>
          <p:cNvPicPr>
            <a:picLocks noChangeAspect="1"/>
          </p:cNvPicPr>
          <p:nvPr userDrawn="1"/>
        </p:nvPicPr>
        <p:blipFill>
          <a:blip r:embed="rId5"/>
          <a:srcRect l="2" r="153" b="8110"/>
          <a:stretch>
            <a:fillRect/>
          </a:stretch>
        </p:blipFill>
        <p:spPr>
          <a:xfrm>
            <a:off x="10584" y="5316538"/>
            <a:ext cx="12172949" cy="1489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图片 4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9049" y="6189663"/>
            <a:ext cx="12206816" cy="668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2024/12/23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4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475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ctr"/>
            <a:endParaRPr lang="zh-CN" altLang="en-US" sz="1300">
              <a:solidFill>
                <a:srgbClr val="FFFFFF"/>
              </a:solidFill>
              <a:latin typeface="DFPOP1-W9" charset="0"/>
              <a:ea typeface="华康少女文字W5" charset="0"/>
            </a:endParaRPr>
          </a:p>
        </p:txBody>
      </p:sp>
      <p:pic>
        <p:nvPicPr>
          <p:cNvPr id="10243" name="图片 5"/>
          <p:cNvPicPr>
            <a:picLocks noChangeAspect="1"/>
          </p:cNvPicPr>
          <p:nvPr userDrawn="1"/>
        </p:nvPicPr>
        <p:blipFill>
          <a:blip r:embed="rId2"/>
          <a:srcRect l="136" t="73055" r="17725" b="-2"/>
          <a:stretch>
            <a:fillRect/>
          </a:stretch>
        </p:blipFill>
        <p:spPr>
          <a:xfrm>
            <a:off x="0" y="0"/>
            <a:ext cx="12192000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7"/>
          <p:cNvPicPr>
            <a:picLocks noChangeAspect="1"/>
          </p:cNvPicPr>
          <p:nvPr userDrawn="1"/>
        </p:nvPicPr>
        <p:blipFill>
          <a:blip r:embed="rId3"/>
          <a:srcRect l="30888" t="27748" r="21866"/>
          <a:stretch>
            <a:fillRect/>
          </a:stretch>
        </p:blipFill>
        <p:spPr>
          <a:xfrm>
            <a:off x="8798984" y="-33337"/>
            <a:ext cx="3393016" cy="328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2024/12/23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2024/12/23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r>
              <a:rPr lang="zh-CN" altLang="en-US" strike="noStrike" noProof="1"/>
              <a:t>单击图标添加图片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2024/12/23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2024/12/23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21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2024/12/23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en-US" altLang="zh-C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2024/12/23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898989"/>
                </a:solidFill>
                <a:latin typeface="Calibri" panose="020F0502020204030204" charset="0"/>
                <a:ea typeface="华康少女文字W5" charset="0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6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7.png"/><Relationship Id="rId5" Type="http://schemas.openxmlformats.org/officeDocument/2006/relationships/image" Target="../media/image41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5.mp3"/><Relationship Id="rId7" Type="http://schemas.openxmlformats.org/officeDocument/2006/relationships/image" Target="../media/image7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74.png"/><Relationship Id="rId4" Type="http://schemas.openxmlformats.org/officeDocument/2006/relationships/audio" Target="../media/media5.mp3"/><Relationship Id="rId9" Type="http://schemas.openxmlformats.org/officeDocument/2006/relationships/image" Target="../media/image7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4.mp3"/><Relationship Id="rId7" Type="http://schemas.openxmlformats.org/officeDocument/2006/relationships/image" Target="../media/image7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74.png"/><Relationship Id="rId4" Type="http://schemas.openxmlformats.org/officeDocument/2006/relationships/audio" Target="../media/media4.mp3"/><Relationship Id="rId9" Type="http://schemas.openxmlformats.org/officeDocument/2006/relationships/image" Target="../media/image7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5E89D-E1C5-573C-4736-4A811F60B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0309E2-18F6-CA9D-4870-EE7D42140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17175" t="35453" r="58886" b="49089"/>
          <a:stretch>
            <a:fillRect/>
          </a:stretch>
        </p:blipFill>
        <p:spPr bwMode="auto">
          <a:xfrm>
            <a:off x="456662" y="1198522"/>
            <a:ext cx="2620729" cy="2163615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AA5784-35DD-8BA6-7FE9-5A648779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40484" t="35453" r="35577" b="49089"/>
          <a:stretch>
            <a:fillRect/>
          </a:stretch>
        </p:blipFill>
        <p:spPr bwMode="auto">
          <a:xfrm>
            <a:off x="3077391" y="1218915"/>
            <a:ext cx="2620968" cy="216367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2845A-953C-269B-F83D-DBF1E94F2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63793" t="35453" r="8588" b="49089"/>
          <a:stretch>
            <a:fillRect/>
          </a:stretch>
        </p:blipFill>
        <p:spPr bwMode="auto">
          <a:xfrm>
            <a:off x="5654834" y="1246347"/>
            <a:ext cx="3023734" cy="216356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24F81-E436-54F9-1FEE-3616C6EE7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17175" t="50908" r="58886" b="32726"/>
          <a:stretch>
            <a:fillRect/>
          </a:stretch>
        </p:blipFill>
        <p:spPr bwMode="auto">
          <a:xfrm>
            <a:off x="456647" y="3356125"/>
            <a:ext cx="2620744" cy="229113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2A8E36-B70B-B949-C106-4A57D6936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40484" t="50908" r="35577" b="31817"/>
          <a:stretch>
            <a:fillRect/>
          </a:stretch>
        </p:blipFill>
        <p:spPr bwMode="auto">
          <a:xfrm>
            <a:off x="3053567" y="3368150"/>
            <a:ext cx="2620912" cy="241850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33C7D-3948-5765-2256-C6F587A0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63793" t="50908" r="8588" b="31817"/>
          <a:stretch>
            <a:fillRect/>
          </a:stretch>
        </p:blipFill>
        <p:spPr bwMode="auto">
          <a:xfrm>
            <a:off x="5646521" y="3431125"/>
            <a:ext cx="3023641" cy="241850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2C7185-04D8-540A-C71A-9E9C11EBA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0349" y="71157"/>
            <a:ext cx="2667042" cy="1185502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065709-7FE1-6797-6854-909E76A76F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566" y="4170579"/>
            <a:ext cx="1818113" cy="2536744"/>
          </a:xfrm>
          <a:prstGeom prst="rect">
            <a:avLst/>
          </a:prstGeom>
        </p:spPr>
      </p:pic>
      <p:sp>
        <p:nvSpPr>
          <p:cNvPr id="10" name="Cloud Callout 37">
            <a:extLst>
              <a:ext uri="{FF2B5EF4-FFF2-40B4-BE49-F238E27FC236}">
                <a16:creationId xmlns:a16="http://schemas.microsoft.com/office/drawing/2014/main" id="{EE53AD7D-248B-C463-3417-C455F9D018E5}"/>
              </a:ext>
            </a:extLst>
          </p:cNvPr>
          <p:cNvSpPr/>
          <p:nvPr/>
        </p:nvSpPr>
        <p:spPr>
          <a:xfrm>
            <a:off x="8670162" y="1729461"/>
            <a:ext cx="3065191" cy="2412208"/>
          </a:xfrm>
          <a:prstGeom prst="cloudCallou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38">
            <a:extLst>
              <a:ext uri="{FF2B5EF4-FFF2-40B4-BE49-F238E27FC236}">
                <a16:creationId xmlns:a16="http://schemas.microsoft.com/office/drawing/2014/main" id="{A19C783B-B91E-E2B5-3BC0-5818253AFAE5}"/>
              </a:ext>
            </a:extLst>
          </p:cNvPr>
          <p:cNvSpPr txBox="1"/>
          <p:nvPr/>
        </p:nvSpPr>
        <p:spPr>
          <a:xfrm>
            <a:off x="9043474" y="1966068"/>
            <a:ext cx="2520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khối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hộp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12" name="y2mate.com - ĐỒNG HỒ ĐẾM NGƯỢC 15s   MP4  Phan Linh_1080">
            <a:hlinkClick r:id="" action="ppaction://media"/>
            <a:extLst>
              <a:ext uri="{FF2B5EF4-FFF2-40B4-BE49-F238E27FC236}">
                <a16:creationId xmlns:a16="http://schemas.microsoft.com/office/drawing/2014/main" id="{CDB74A05-91C9-8C46-4B1F-88C498348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14611" y="302006"/>
            <a:ext cx="2857657" cy="1190847"/>
          </a:xfrm>
          <a:prstGeom prst="rect">
            <a:avLst/>
          </a:prstGeom>
        </p:spPr>
      </p:pic>
      <p:pic>
        <p:nvPicPr>
          <p:cNvPr id="13" name="AudioTextToSpeech (12)">
            <a:hlinkClick r:id="" action="ppaction://media"/>
            <a:extLst>
              <a:ext uri="{FF2B5EF4-FFF2-40B4-BE49-F238E27FC236}">
                <a16:creationId xmlns:a16="http://schemas.microsoft.com/office/drawing/2014/main" id="{E23235B4-52F5-91D9-F0F3-AC9482DB52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98855" y="5849627"/>
            <a:ext cx="609600" cy="6096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55620F2-66B8-E9A8-363D-DAC6D224155E}"/>
              </a:ext>
            </a:extLst>
          </p:cNvPr>
          <p:cNvSpPr>
            <a:spLocks noChangeAspect="1"/>
          </p:cNvSpPr>
          <p:nvPr/>
        </p:nvSpPr>
        <p:spPr>
          <a:xfrm>
            <a:off x="4971409" y="2482902"/>
            <a:ext cx="702373" cy="7247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818A9F-76A4-839E-DC41-D9021CEE02FB}"/>
              </a:ext>
            </a:extLst>
          </p:cNvPr>
          <p:cNvSpPr>
            <a:spLocks noChangeAspect="1"/>
          </p:cNvSpPr>
          <p:nvPr/>
        </p:nvSpPr>
        <p:spPr>
          <a:xfrm>
            <a:off x="7184261" y="4475681"/>
            <a:ext cx="702373" cy="7247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83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3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72B757-332A-4378-8A05-12BA88BB4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873" y="4039035"/>
            <a:ext cx="1931924" cy="22495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B897F9B-120C-4420-83EC-F8A6E756C9E0}"/>
              </a:ext>
            </a:extLst>
          </p:cNvPr>
          <p:cNvGrpSpPr/>
          <p:nvPr/>
        </p:nvGrpSpPr>
        <p:grpSpPr>
          <a:xfrm>
            <a:off x="792873" y="1450279"/>
            <a:ext cx="4169820" cy="2249557"/>
            <a:chOff x="728901" y="1374665"/>
            <a:chExt cx="2654379" cy="1128505"/>
          </a:xfrm>
        </p:grpSpPr>
        <p:sp>
          <p:nvSpPr>
            <p:cNvPr id="28" name="Cloud Callout 124">
              <a:extLst>
                <a:ext uri="{FF2B5EF4-FFF2-40B4-BE49-F238E27FC236}">
                  <a16:creationId xmlns:a16="http://schemas.microsoft.com/office/drawing/2014/main" id="{6CC62D3A-9E41-4EDC-B77C-50D74F42AA94}"/>
                </a:ext>
              </a:extLst>
            </p:cNvPr>
            <p:cNvSpPr/>
            <p:nvPr/>
          </p:nvSpPr>
          <p:spPr>
            <a:xfrm>
              <a:off x="728901" y="1374665"/>
              <a:ext cx="2654379" cy="11285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9" name="TextBox 125">
              <a:extLst>
                <a:ext uri="{FF2B5EF4-FFF2-40B4-BE49-F238E27FC236}">
                  <a16:creationId xmlns:a16="http://schemas.microsoft.com/office/drawing/2014/main" id="{2F847D51-1D94-418C-ADA6-77D6C38BE52D}"/>
                </a:ext>
              </a:extLst>
            </p:cNvPr>
            <p:cNvSpPr txBox="1"/>
            <p:nvPr/>
          </p:nvSpPr>
          <p:spPr>
            <a:xfrm>
              <a:off x="894851" y="1551897"/>
              <a:ext cx="2239653" cy="841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số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chấm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trên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mặt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xúc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xắc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bao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7583F58-5464-4689-A4D6-A9A939F07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2022" t="71269" r="57953" b="13636"/>
          <a:stretch>
            <a:fillRect/>
          </a:stretch>
        </p:blipFill>
        <p:spPr bwMode="auto">
          <a:xfrm>
            <a:off x="5808719" y="733561"/>
            <a:ext cx="2785412" cy="2833908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53049" y="3870155"/>
            <a:ext cx="4791352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trước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27451" y="4501895"/>
            <a:ext cx="4947164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  <a:p>
            <a:pPr algn="l">
              <a:lnSpc>
                <a:spcPct val="100000"/>
              </a:lnSpc>
            </a:pPr>
            <a:endParaRPr lang="en-GB" sz="24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27451" y="5163814"/>
            <a:ext cx="4791352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trên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: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68BF3E-A2AB-4A1C-AD72-95F9E4087FFB}"/>
              </a:ext>
            </a:extLst>
          </p:cNvPr>
          <p:cNvGrpSpPr/>
          <p:nvPr/>
        </p:nvGrpSpPr>
        <p:grpSpPr>
          <a:xfrm>
            <a:off x="9071964" y="3808169"/>
            <a:ext cx="722984" cy="811179"/>
            <a:chOff x="3132549" y="4339807"/>
            <a:chExt cx="557353" cy="605757"/>
          </a:xfrm>
        </p:grpSpPr>
        <p:sp>
          <p:nvSpPr>
            <p:cNvPr id="26" name="Rounded Rectangle 46">
              <a:extLst>
                <a:ext uri="{FF2B5EF4-FFF2-40B4-BE49-F238E27FC236}">
                  <a16:creationId xmlns:a16="http://schemas.microsoft.com/office/drawing/2014/main" id="{F9D95984-D76C-453C-BAC7-7E8345476DAD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>
                <a:latin typeface="Calibri" panose="020F0502020204030204" pitchFamily="34" charset="0"/>
              </a:endParaRPr>
            </a:p>
          </p:txBody>
        </p:sp>
        <p:sp>
          <p:nvSpPr>
            <p:cNvPr id="27" name="TextBox 47">
              <a:extLst>
                <a:ext uri="{FF2B5EF4-FFF2-40B4-BE49-F238E27FC236}">
                  <a16:creationId xmlns:a16="http://schemas.microsoft.com/office/drawing/2014/main" id="{31C6555C-53CE-4907-9C76-95C6E39C9758}"/>
                </a:ext>
              </a:extLst>
            </p:cNvPr>
            <p:cNvSpPr txBox="1"/>
            <p:nvPr/>
          </p:nvSpPr>
          <p:spPr>
            <a:xfrm>
              <a:off x="3150606" y="4360789"/>
              <a:ext cx="539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2EEDED-3855-41D3-BA0C-2B1C3C003E2D}"/>
              </a:ext>
            </a:extLst>
          </p:cNvPr>
          <p:cNvGrpSpPr/>
          <p:nvPr/>
        </p:nvGrpSpPr>
        <p:grpSpPr>
          <a:xfrm>
            <a:off x="9107731" y="4386409"/>
            <a:ext cx="562513" cy="712802"/>
            <a:chOff x="4565929" y="4314683"/>
            <a:chExt cx="421354" cy="584775"/>
          </a:xfrm>
        </p:grpSpPr>
        <p:sp>
          <p:nvSpPr>
            <p:cNvPr id="24" name="Rounded Rectangle 49">
              <a:extLst>
                <a:ext uri="{FF2B5EF4-FFF2-40B4-BE49-F238E27FC236}">
                  <a16:creationId xmlns:a16="http://schemas.microsoft.com/office/drawing/2014/main" id="{782A3E72-D8C9-453C-B235-D0DE70C97EE8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5" name="TextBox 50">
              <a:extLst>
                <a:ext uri="{FF2B5EF4-FFF2-40B4-BE49-F238E27FC236}">
                  <a16:creationId xmlns:a16="http://schemas.microsoft.com/office/drawing/2014/main" id="{975058AF-CFA5-49E2-B283-2D2DB71A0880}"/>
                </a:ext>
              </a:extLst>
            </p:cNvPr>
            <p:cNvSpPr txBox="1"/>
            <p:nvPr/>
          </p:nvSpPr>
          <p:spPr>
            <a:xfrm>
              <a:off x="4611859" y="4314683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C0F6FE-2474-4A97-A472-44FD245731F9}"/>
              </a:ext>
            </a:extLst>
          </p:cNvPr>
          <p:cNvGrpSpPr/>
          <p:nvPr/>
        </p:nvGrpSpPr>
        <p:grpSpPr>
          <a:xfrm>
            <a:off x="9097779" y="5018148"/>
            <a:ext cx="575723" cy="688899"/>
            <a:chOff x="7468340" y="4322274"/>
            <a:chExt cx="392790" cy="584775"/>
          </a:xfrm>
        </p:grpSpPr>
        <p:sp>
          <p:nvSpPr>
            <p:cNvPr id="22" name="Rounded Rectangle 52">
              <a:extLst>
                <a:ext uri="{FF2B5EF4-FFF2-40B4-BE49-F238E27FC236}">
                  <a16:creationId xmlns:a16="http://schemas.microsoft.com/office/drawing/2014/main" id="{580E9914-1E48-47B1-B2FD-C1DCA82EE493}"/>
                </a:ext>
              </a:extLst>
            </p:cNvPr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3" name="TextBox 53">
              <a:extLst>
                <a:ext uri="{FF2B5EF4-FFF2-40B4-BE49-F238E27FC236}">
                  <a16:creationId xmlns:a16="http://schemas.microsoft.com/office/drawing/2014/main" id="{AFAFB8C8-C7E1-4D27-81B5-574C047327D7}"/>
                </a:ext>
              </a:extLst>
            </p:cNvPr>
            <p:cNvSpPr txBox="1"/>
            <p:nvPr/>
          </p:nvSpPr>
          <p:spPr>
            <a:xfrm>
              <a:off x="7485706" y="4322274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742847-1EAC-40C4-B28A-813407E6A082}"/>
              </a:ext>
            </a:extLst>
          </p:cNvPr>
          <p:cNvGrpSpPr/>
          <p:nvPr/>
        </p:nvGrpSpPr>
        <p:grpSpPr>
          <a:xfrm>
            <a:off x="9071964" y="3735305"/>
            <a:ext cx="906659" cy="786515"/>
            <a:chOff x="3132549" y="4292445"/>
            <a:chExt cx="664633" cy="584775"/>
          </a:xfrm>
        </p:grpSpPr>
        <p:sp>
          <p:nvSpPr>
            <p:cNvPr id="20" name="Rounded Rectangle 55">
              <a:extLst>
                <a:ext uri="{FF2B5EF4-FFF2-40B4-BE49-F238E27FC236}">
                  <a16:creationId xmlns:a16="http://schemas.microsoft.com/office/drawing/2014/main" id="{D16F1078-2FD2-40C6-9873-3A2FD95F747B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>
                <a:latin typeface="Calibri" panose="020F0502020204030204" pitchFamily="34" charset="0"/>
              </a:endParaRPr>
            </a:p>
          </p:txBody>
        </p:sp>
        <p:sp>
          <p:nvSpPr>
            <p:cNvPr id="21" name="TextBox 56">
              <a:extLst>
                <a:ext uri="{FF2B5EF4-FFF2-40B4-BE49-F238E27FC236}">
                  <a16:creationId xmlns:a16="http://schemas.microsoft.com/office/drawing/2014/main" id="{90B3B3DF-9DCD-455C-B531-5F604C78065D}"/>
                </a:ext>
              </a:extLst>
            </p:cNvPr>
            <p:cNvSpPr txBox="1"/>
            <p:nvPr/>
          </p:nvSpPr>
          <p:spPr>
            <a:xfrm>
              <a:off x="3157282" y="4292445"/>
              <a:ext cx="639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81CA84-AFEA-422D-A576-DB1A6302CDF6}"/>
              </a:ext>
            </a:extLst>
          </p:cNvPr>
          <p:cNvGrpSpPr/>
          <p:nvPr/>
        </p:nvGrpSpPr>
        <p:grpSpPr>
          <a:xfrm>
            <a:off x="9095387" y="4386408"/>
            <a:ext cx="558982" cy="712803"/>
            <a:chOff x="4565929" y="4299696"/>
            <a:chExt cx="404436" cy="584775"/>
          </a:xfrm>
        </p:grpSpPr>
        <p:sp>
          <p:nvSpPr>
            <p:cNvPr id="18" name="Rounded Rectangle 58">
              <a:extLst>
                <a:ext uri="{FF2B5EF4-FFF2-40B4-BE49-F238E27FC236}">
                  <a16:creationId xmlns:a16="http://schemas.microsoft.com/office/drawing/2014/main" id="{44542F69-3960-4B8A-BEC4-AD84CE3E1435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19" name="TextBox 59">
              <a:extLst>
                <a:ext uri="{FF2B5EF4-FFF2-40B4-BE49-F238E27FC236}">
                  <a16:creationId xmlns:a16="http://schemas.microsoft.com/office/drawing/2014/main" id="{C21AB5C6-1BEB-4CCB-A3DE-7EA173F0C14F}"/>
                </a:ext>
              </a:extLst>
            </p:cNvPr>
            <p:cNvSpPr txBox="1"/>
            <p:nvPr/>
          </p:nvSpPr>
          <p:spPr>
            <a:xfrm>
              <a:off x="4577309" y="429969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022009-554B-4C84-B58A-A2FE89B6FFF8}"/>
              </a:ext>
            </a:extLst>
          </p:cNvPr>
          <p:cNvGrpSpPr/>
          <p:nvPr/>
        </p:nvGrpSpPr>
        <p:grpSpPr>
          <a:xfrm>
            <a:off x="9105704" y="5006197"/>
            <a:ext cx="614421" cy="712803"/>
            <a:chOff x="7468340" y="4310985"/>
            <a:chExt cx="419475" cy="584775"/>
          </a:xfrm>
        </p:grpSpPr>
        <p:sp>
          <p:nvSpPr>
            <p:cNvPr id="16" name="Rounded Rectangle 61">
              <a:extLst>
                <a:ext uri="{FF2B5EF4-FFF2-40B4-BE49-F238E27FC236}">
                  <a16:creationId xmlns:a16="http://schemas.microsoft.com/office/drawing/2014/main" id="{95EB49BB-4B4A-4AA1-BBF4-BE83A1B3E1F9}"/>
                </a:ext>
              </a:extLst>
            </p:cNvPr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17" name="TextBox 62">
              <a:extLst>
                <a:ext uri="{FF2B5EF4-FFF2-40B4-BE49-F238E27FC236}">
                  <a16:creationId xmlns:a16="http://schemas.microsoft.com/office/drawing/2014/main" id="{3427C639-ACE5-4A51-98FF-1DF232F9649B}"/>
                </a:ext>
              </a:extLst>
            </p:cNvPr>
            <p:cNvSpPr txBox="1"/>
            <p:nvPr/>
          </p:nvSpPr>
          <p:spPr>
            <a:xfrm>
              <a:off x="7494759" y="431098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6FE3225-6949-40E2-9FEC-BD3CA9A1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968" y="258908"/>
            <a:ext cx="2538815" cy="1128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552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886" y="430300"/>
            <a:ext cx="2467086" cy="1096621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198500" y="810551"/>
            <a:ext cx="579222" cy="627802"/>
            <a:chOff x="148926" y="608025"/>
            <a:chExt cx="434567" cy="471015"/>
          </a:xfrm>
        </p:grpSpPr>
        <p:sp>
          <p:nvSpPr>
            <p:cNvPr id="15" name="Oval 14"/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3308" y="608025"/>
              <a:ext cx="348099" cy="438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Cookies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2" name="Picture 2" descr="F:\AAA-PDF-SGK\B16 - LT1 - 3.png"/>
          <p:cNvPicPr>
            <a:picLocks noChangeAspect="1" noChangeArrowheads="1"/>
          </p:cNvPicPr>
          <p:nvPr/>
        </p:nvPicPr>
        <p:blipFill>
          <a:blip r:embed="rId3" cstate="print"/>
          <a:srcRect l="17175" t="9091" r="13495" b="61816"/>
          <a:stretch>
            <a:fillRect/>
          </a:stretch>
        </p:blipFill>
        <p:spPr bwMode="auto">
          <a:xfrm>
            <a:off x="1823593" y="1526921"/>
            <a:ext cx="8544813" cy="4838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74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362" y="635184"/>
            <a:ext cx="2230362" cy="991397"/>
          </a:xfrm>
          <a:prstGeom prst="rect">
            <a:avLst/>
          </a:prstGeom>
          <a:noFill/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859" y="4103176"/>
            <a:ext cx="2323925" cy="23239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146052" y="2121647"/>
            <a:ext cx="3005030" cy="2134854"/>
            <a:chOff x="923211" y="1568980"/>
            <a:chExt cx="2254555" cy="1104533"/>
          </a:xfrm>
        </p:grpSpPr>
        <p:sp>
          <p:nvSpPr>
            <p:cNvPr id="38" name="Cloud Callout 37"/>
            <p:cNvSpPr/>
            <p:nvPr/>
          </p:nvSpPr>
          <p:spPr>
            <a:xfrm>
              <a:off x="923211" y="1568980"/>
              <a:ext cx="2254555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8405" y="1732228"/>
              <a:ext cx="1855865" cy="716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chọn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!</a:t>
              </a:r>
            </a:p>
          </p:txBody>
        </p:sp>
      </p:grpSp>
      <p:pic>
        <p:nvPicPr>
          <p:cNvPr id="16" name="Picture 2" descr="F:\AAA-PDF-SGK\B16 - LT1 - 3.png"/>
          <p:cNvPicPr>
            <a:picLocks noChangeAspect="1" noChangeArrowheads="1"/>
          </p:cNvPicPr>
          <p:nvPr/>
        </p:nvPicPr>
        <p:blipFill>
          <a:blip r:embed="rId4" cstate="print"/>
          <a:srcRect l="23312" t="21817" r="13495" b="61816"/>
          <a:stretch>
            <a:fillRect/>
          </a:stretch>
        </p:blipFill>
        <p:spPr bwMode="auto">
          <a:xfrm>
            <a:off x="4151082" y="853773"/>
            <a:ext cx="7164019" cy="2504132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06508" y="3895067"/>
            <a:ext cx="6474175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A.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nhiều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nhỏ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hơn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06508" y="4944896"/>
            <a:ext cx="827802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B.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Hai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nhỏ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bằng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nhau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20" name="Oval 19"/>
          <p:cNvSpPr/>
          <p:nvPr/>
        </p:nvSpPr>
        <p:spPr>
          <a:xfrm>
            <a:off x="4448496" y="4881956"/>
            <a:ext cx="608246" cy="6385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8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560" y="1988048"/>
            <a:ext cx="2226629" cy="989738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2677296" y="977735"/>
            <a:ext cx="579222" cy="636888"/>
            <a:chOff x="148926" y="601208"/>
            <a:chExt cx="434567" cy="477832"/>
          </a:xfrm>
        </p:grpSpPr>
        <p:sp>
          <p:nvSpPr>
            <p:cNvPr id="24" name="Oval 23"/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2361" y="601208"/>
              <a:ext cx="348099" cy="438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Cookies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2" name="Picture 2" descr="F:\AAA-PDF-SGK\B16 - LT1 - 4.png"/>
          <p:cNvPicPr>
            <a:picLocks noChangeAspect="1" noChangeArrowheads="1"/>
          </p:cNvPicPr>
          <p:nvPr/>
        </p:nvPicPr>
        <p:blipFill>
          <a:blip r:embed="rId3" cstate="print"/>
          <a:srcRect l="17175" t="46362" r="8588" b="10000"/>
          <a:stretch>
            <a:fillRect/>
          </a:stretch>
        </p:blipFill>
        <p:spPr bwMode="auto">
          <a:xfrm>
            <a:off x="3160502" y="896305"/>
            <a:ext cx="7067277" cy="5606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25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733" y="379790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135" y="4033876"/>
            <a:ext cx="2275779" cy="2649947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764739" y="1371189"/>
            <a:ext cx="3947356" cy="2297098"/>
            <a:chOff x="728901" y="1286934"/>
            <a:chExt cx="2654379" cy="1185334"/>
          </a:xfrm>
        </p:grpSpPr>
        <p:sp>
          <p:nvSpPr>
            <p:cNvPr id="125" name="Cloud Callout 124"/>
            <p:cNvSpPr/>
            <p:nvPr/>
          </p:nvSpPr>
          <p:spPr>
            <a:xfrm>
              <a:off x="728901" y="1286934"/>
              <a:ext cx="2654379" cy="1185334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43115" y="1372586"/>
              <a:ext cx="2472169" cy="93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ta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xếp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8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khối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lập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phương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nhỏ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thành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khối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lập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phương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lớn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.</a:t>
              </a:r>
            </a:p>
          </p:txBody>
        </p:sp>
      </p:grpSp>
      <p:pic>
        <p:nvPicPr>
          <p:cNvPr id="1026" name="Picture 2" descr="F:\AAA-LÀM ẢNH SLIDE\Bai14-LT-1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7290" y="1792799"/>
            <a:ext cx="596927" cy="592941"/>
          </a:xfrm>
          <a:prstGeom prst="rect">
            <a:avLst/>
          </a:prstGeom>
          <a:noFill/>
        </p:spPr>
      </p:pic>
      <p:pic>
        <p:nvPicPr>
          <p:cNvPr id="43" name="Picture 2" descr="F:\AAA-LÀM ẢNH SLIDE\Bai14-LT-1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7290" y="2989006"/>
            <a:ext cx="596927" cy="592941"/>
          </a:xfrm>
          <a:prstGeom prst="rect">
            <a:avLst/>
          </a:prstGeom>
          <a:noFill/>
        </p:spPr>
      </p:pic>
      <p:pic>
        <p:nvPicPr>
          <p:cNvPr id="44" name="Picture 2" descr="F:\AAA-LÀM ẢNH SLIDE\Bai14-LT-1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7290" y="4162642"/>
            <a:ext cx="596927" cy="592941"/>
          </a:xfrm>
          <a:prstGeom prst="rect">
            <a:avLst/>
          </a:prstGeom>
          <a:noFill/>
        </p:spPr>
      </p:pic>
      <p:pic>
        <p:nvPicPr>
          <p:cNvPr id="45" name="Picture 2" descr="F:\AAA-LÀM ẢNH SLIDE\Bai14-LT-1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7290" y="5358850"/>
            <a:ext cx="596927" cy="592941"/>
          </a:xfrm>
          <a:prstGeom prst="rect">
            <a:avLst/>
          </a:prstGeom>
          <a:noFill/>
        </p:spPr>
      </p:pic>
      <p:pic>
        <p:nvPicPr>
          <p:cNvPr id="46" name="Picture 2" descr="F:\AAA-LÀM ẢNH SLIDE\Bai14-LT-1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2471" y="1792799"/>
            <a:ext cx="596927" cy="592941"/>
          </a:xfrm>
          <a:prstGeom prst="rect">
            <a:avLst/>
          </a:prstGeom>
          <a:noFill/>
        </p:spPr>
      </p:pic>
      <p:pic>
        <p:nvPicPr>
          <p:cNvPr id="47" name="Picture 2" descr="F:\AAA-LÀM ẢNH SLIDE\Bai14-LT-1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2471" y="2989006"/>
            <a:ext cx="596927" cy="592941"/>
          </a:xfrm>
          <a:prstGeom prst="rect">
            <a:avLst/>
          </a:prstGeom>
          <a:noFill/>
        </p:spPr>
      </p:pic>
      <p:pic>
        <p:nvPicPr>
          <p:cNvPr id="48" name="Picture 2" descr="F:\AAA-LÀM ẢNH SLIDE\Bai14-LT-1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2471" y="4162642"/>
            <a:ext cx="596927" cy="592941"/>
          </a:xfrm>
          <a:prstGeom prst="rect">
            <a:avLst/>
          </a:prstGeom>
          <a:noFill/>
        </p:spPr>
      </p:pic>
      <p:pic>
        <p:nvPicPr>
          <p:cNvPr id="49" name="Picture 2" descr="F:\AAA-LÀM ẢNH SLIDE\Bai14-LT-1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2471" y="5358850"/>
            <a:ext cx="596927" cy="592941"/>
          </a:xfrm>
          <a:prstGeom prst="rect">
            <a:avLst/>
          </a:prstGeom>
          <a:noFill/>
        </p:spPr>
      </p:pic>
      <p:pic>
        <p:nvPicPr>
          <p:cNvPr id="1027" name="Picture 3" descr="F:\AAA-LÀM ẢNH SLIDE\Bai14-LT-3(3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52372" y="2136756"/>
            <a:ext cx="3215789" cy="3213395"/>
          </a:xfrm>
          <a:prstGeom prst="rect">
            <a:avLst/>
          </a:prstGeom>
          <a:noFill/>
        </p:spPr>
      </p:pic>
      <p:sp>
        <p:nvSpPr>
          <p:cNvPr id="61" name="Right Arrow 60"/>
          <p:cNvSpPr/>
          <p:nvPr/>
        </p:nvSpPr>
        <p:spPr>
          <a:xfrm>
            <a:off x="6861263" y="3475903"/>
            <a:ext cx="902797" cy="70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0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1564389358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918" y="214604"/>
            <a:ext cx="11700588" cy="64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2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5147469" y="1837531"/>
            <a:ext cx="4002088" cy="3489325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863975" y="2624138"/>
            <a:ext cx="1782763" cy="869950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343525" y="4784725"/>
            <a:ext cx="1346200" cy="658813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773988" y="4318000"/>
            <a:ext cx="422275" cy="769938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5" y="3633903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929563" y="4922838"/>
            <a:ext cx="712787" cy="350837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642100" y="2970213"/>
            <a:ext cx="422275" cy="769937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5" y="2274929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862763" y="3514725"/>
            <a:ext cx="727075" cy="350838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112250" y="2108200"/>
            <a:ext cx="422275" cy="769938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7" y="1388236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643938" y="2100263"/>
            <a:ext cx="350837" cy="727075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156700" y="2649538"/>
            <a:ext cx="2038350" cy="1047750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724650" y="892175"/>
            <a:ext cx="1049338" cy="203835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5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25513" y="777875"/>
            <a:ext cx="5211762" cy="4808538"/>
            <a:chOff x="1001374" y="-370703"/>
            <a:chExt cx="6695744" cy="6175701"/>
          </a:xfrm>
        </p:grpSpPr>
        <p:pic>
          <p:nvPicPr>
            <p:cNvPr id="14370" name="图片 5"/>
            <p:cNvPicPr>
              <a:picLocks noChangeAspect="1"/>
            </p:cNvPicPr>
            <p:nvPr/>
          </p:nvPicPr>
          <p:blipFill>
            <a:blip r:embed="rId3"/>
            <a:srcRect l="2992" r="4333" b="1430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FPOP1-W9" charset="0"/>
                <a:ea typeface="华康少女文字W5" charset="0"/>
                <a:cs typeface="+mn-cs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695800" y="2712318"/>
            <a:ext cx="358840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  <a:sym typeface="+mn-lt"/>
              </a:rPr>
              <a:t>Đoán hình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788" y="1311275"/>
            <a:ext cx="2247900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188" y="3309938"/>
            <a:ext cx="1125537" cy="2606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0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Khối hộp lập phương</a:t>
            </a: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70650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Khối hộp chữ nhật</a:t>
            </a: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157" t="7080" r="12197" b="5994"/>
          <a:stretch/>
        </p:blipFill>
        <p:spPr>
          <a:xfrm>
            <a:off x="4827182" y="886926"/>
            <a:ext cx="2892056" cy="3164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 tròn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0650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 tam giác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FBEEA98-A228-4ACF-93EA-78D98C4CFDC8}"/>
              </a:ext>
            </a:extLst>
          </p:cNvPr>
          <p:cNvSpPr/>
          <p:nvPr/>
        </p:nvSpPr>
        <p:spPr>
          <a:xfrm>
            <a:off x="4758697" y="1127051"/>
            <a:ext cx="3104707" cy="2424224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Hình vuông</a:t>
            </a: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92838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Hình chữ nhật</a:t>
            </a: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0135E6-3F4A-45AC-B285-D71EDC51D866}"/>
              </a:ext>
            </a:extLst>
          </p:cNvPr>
          <p:cNvSpPr/>
          <p:nvPr/>
        </p:nvSpPr>
        <p:spPr>
          <a:xfrm>
            <a:off x="3353945" y="1031358"/>
            <a:ext cx="5677786" cy="2647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16: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KHỐI LẬP PHƯƠNG. KHỐI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7F64B3-AE04-5BAE-546A-B988457B6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17175" t="35453" r="58886" b="49089"/>
          <a:stretch>
            <a:fillRect/>
          </a:stretch>
        </p:blipFill>
        <p:spPr bwMode="auto">
          <a:xfrm>
            <a:off x="527626" y="1210740"/>
            <a:ext cx="2620729" cy="2163615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EDDCA8-C219-6219-4E0C-D668B39D3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40484" t="35453" r="35577" b="49089"/>
          <a:stretch>
            <a:fillRect/>
          </a:stretch>
        </p:blipFill>
        <p:spPr bwMode="auto">
          <a:xfrm>
            <a:off x="3077391" y="1218915"/>
            <a:ext cx="2620968" cy="216367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4F8433-8EC3-C144-7356-015F219A4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63793" t="35453" r="8588" b="49089"/>
          <a:stretch>
            <a:fillRect/>
          </a:stretch>
        </p:blipFill>
        <p:spPr bwMode="auto">
          <a:xfrm>
            <a:off x="5654834" y="1246347"/>
            <a:ext cx="3023734" cy="216356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CD7D2-99A6-A172-D971-204415F8E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17175" t="50908" r="58886" b="32726"/>
          <a:stretch>
            <a:fillRect/>
          </a:stretch>
        </p:blipFill>
        <p:spPr bwMode="auto">
          <a:xfrm>
            <a:off x="456647" y="3356125"/>
            <a:ext cx="2620744" cy="229113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DD86DD-20EE-9560-24D8-24A4A52FF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40484" t="50908" r="35577" b="31817"/>
          <a:stretch>
            <a:fillRect/>
          </a:stretch>
        </p:blipFill>
        <p:spPr bwMode="auto">
          <a:xfrm>
            <a:off x="3068334" y="3372152"/>
            <a:ext cx="2620912" cy="241850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B05379-6C14-3A54-5BE9-55FB154DF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63793" t="50908" r="8588" b="31817"/>
          <a:stretch>
            <a:fillRect/>
          </a:stretch>
        </p:blipFill>
        <p:spPr bwMode="auto">
          <a:xfrm>
            <a:off x="5672440" y="3389032"/>
            <a:ext cx="3023641" cy="241850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8F697C-7038-EDCB-A919-21DC6300E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0349" y="71157"/>
            <a:ext cx="2667042" cy="1185502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3AFA02-93D4-92BB-4348-58B27DD249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566" y="4170579"/>
            <a:ext cx="1818113" cy="2536744"/>
          </a:xfrm>
          <a:prstGeom prst="rect">
            <a:avLst/>
          </a:prstGeom>
        </p:spPr>
      </p:pic>
      <p:sp>
        <p:nvSpPr>
          <p:cNvPr id="10" name="Cloud Callout 37">
            <a:extLst>
              <a:ext uri="{FF2B5EF4-FFF2-40B4-BE49-F238E27FC236}">
                <a16:creationId xmlns:a16="http://schemas.microsoft.com/office/drawing/2014/main" id="{EB77494C-DF3A-AE09-0DFD-5E6E5FAE93DE}"/>
              </a:ext>
            </a:extLst>
          </p:cNvPr>
          <p:cNvSpPr/>
          <p:nvPr/>
        </p:nvSpPr>
        <p:spPr>
          <a:xfrm>
            <a:off x="8670162" y="1729461"/>
            <a:ext cx="3065191" cy="2153667"/>
          </a:xfrm>
          <a:prstGeom prst="cloudCallou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38">
            <a:extLst>
              <a:ext uri="{FF2B5EF4-FFF2-40B4-BE49-F238E27FC236}">
                <a16:creationId xmlns:a16="http://schemas.microsoft.com/office/drawing/2014/main" id="{9A4C9886-2795-C2DE-6AFA-E2166FA7D3AA}"/>
              </a:ext>
            </a:extLst>
          </p:cNvPr>
          <p:cNvSpPr txBox="1"/>
          <p:nvPr/>
        </p:nvSpPr>
        <p:spPr>
          <a:xfrm>
            <a:off x="9043474" y="1966068"/>
            <a:ext cx="2520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1: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những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khối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lập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phương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pPr algn="ctr"/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y2mate.com - ĐỒNG HỒ ĐẾM NGƯỢC 15s   MP4  Phan Linh_1080">
            <a:hlinkClick r:id="" action="ppaction://media"/>
            <a:extLst>
              <a:ext uri="{FF2B5EF4-FFF2-40B4-BE49-F238E27FC236}">
                <a16:creationId xmlns:a16="http://schemas.microsoft.com/office/drawing/2014/main" id="{8FDC40DD-7EB2-8814-74D6-0D61A6435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51905" y="302006"/>
            <a:ext cx="2520363" cy="119084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910B781-C038-A84C-A56D-D0F53FA3EAF7}"/>
              </a:ext>
            </a:extLst>
          </p:cNvPr>
          <p:cNvSpPr>
            <a:spLocks noChangeAspect="1"/>
          </p:cNvSpPr>
          <p:nvPr/>
        </p:nvSpPr>
        <p:spPr>
          <a:xfrm>
            <a:off x="7166701" y="2631419"/>
            <a:ext cx="702373" cy="7247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E2D146-D9DD-6B64-764C-DB7C54634D33}"/>
              </a:ext>
            </a:extLst>
          </p:cNvPr>
          <p:cNvSpPr>
            <a:spLocks noChangeAspect="1"/>
          </p:cNvSpPr>
          <p:nvPr/>
        </p:nvSpPr>
        <p:spPr>
          <a:xfrm>
            <a:off x="4989712" y="4501692"/>
            <a:ext cx="702373" cy="7247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8F845F-CFA9-8A38-75CF-E8CA0CB7EC72}"/>
              </a:ext>
            </a:extLst>
          </p:cNvPr>
          <p:cNvSpPr>
            <a:spLocks noChangeAspect="1"/>
          </p:cNvSpPr>
          <p:nvPr/>
        </p:nvSpPr>
        <p:spPr>
          <a:xfrm>
            <a:off x="2454738" y="2527825"/>
            <a:ext cx="702373" cy="7247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7" name="AudioTextToSpeech (13)">
            <a:hlinkClick r:id="" action="ppaction://media"/>
            <a:extLst>
              <a:ext uri="{FF2B5EF4-FFF2-40B4-BE49-F238E27FC236}">
                <a16:creationId xmlns:a16="http://schemas.microsoft.com/office/drawing/2014/main" id="{A370B6A6-820C-297E-02B4-7720C3A699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98855" y="6266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3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190</Words>
  <Application>Microsoft Office PowerPoint</Application>
  <PresentationFormat>Widescreen</PresentationFormat>
  <Paragraphs>33</Paragraphs>
  <Slides>16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等线</vt:lpstr>
      <vt:lpstr>微软雅黑</vt:lpstr>
      <vt:lpstr>Arial</vt:lpstr>
      <vt:lpstr>Arial-Rounded</vt:lpstr>
      <vt:lpstr>Calibri</vt:lpstr>
      <vt:lpstr>DFPOP1-W9</vt:lpstr>
      <vt:lpstr>UTM Cookies</vt:lpstr>
      <vt:lpstr>华康少女文字W5</vt:lpstr>
      <vt:lpstr>Office Theme</vt:lpstr>
      <vt:lpstr>2_Office 主题</vt:lpstr>
      <vt:lpstr>https://www.freeppt7.com</vt:lpstr>
      <vt:lpstr>2_Office 主题​​</vt:lpstr>
      <vt:lpstr>3_Office 主题</vt:lpstr>
      <vt:lpstr>3_Office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</cp:lastModifiedBy>
  <cp:revision>68</cp:revision>
  <dcterms:created xsi:type="dcterms:W3CDTF">2021-07-20T01:55:21Z</dcterms:created>
  <dcterms:modified xsi:type="dcterms:W3CDTF">2024-12-23T12:41:03Z</dcterms:modified>
</cp:coreProperties>
</file>