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m4a" ContentType="audio/mp4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504" r:id="rId2"/>
    <p:sldId id="522" r:id="rId3"/>
    <p:sldId id="474" r:id="rId4"/>
    <p:sldId id="275" r:id="rId5"/>
    <p:sldId id="259" r:id="rId6"/>
    <p:sldId id="520" r:id="rId7"/>
    <p:sldId id="261" r:id="rId8"/>
    <p:sldId id="262" r:id="rId9"/>
    <p:sldId id="506" r:id="rId10"/>
    <p:sldId id="263" r:id="rId11"/>
    <p:sldId id="507" r:id="rId12"/>
    <p:sldId id="508" r:id="rId13"/>
    <p:sldId id="521" r:id="rId14"/>
    <p:sldId id="519" r:id="rId15"/>
    <p:sldId id="514" r:id="rId16"/>
    <p:sldId id="509" r:id="rId17"/>
    <p:sldId id="510" r:id="rId18"/>
    <p:sldId id="265" r:id="rId19"/>
    <p:sldId id="523" r:id="rId20"/>
    <p:sldId id="277" r:id="rId21"/>
    <p:sldId id="517" r:id="rId22"/>
    <p:sldId id="511" r:id="rId23"/>
    <p:sldId id="266" r:id="rId24"/>
    <p:sldId id="267" r:id="rId25"/>
    <p:sldId id="268" r:id="rId26"/>
    <p:sldId id="524" r:id="rId27"/>
    <p:sldId id="516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57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170524-3AFF-47D5-9F9C-2FF64977E235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8AC1E-09D8-4848-82E8-16C32FCF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78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CA49CA-5370-4504-9C50-79009DFDB68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98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gif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gi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5.wdp"/><Relationship Id="rId18" Type="http://schemas.openxmlformats.org/officeDocument/2006/relationships/image" Target="../media/image17.png"/><Relationship Id="rId3" Type="http://schemas.openxmlformats.org/officeDocument/2006/relationships/image" Target="../media/image7.jpeg"/><Relationship Id="rId7" Type="http://schemas.microsoft.com/office/2007/relationships/hdphoto" Target="../media/hdphoto2.wdp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3.wdp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Hoa1">
            <a:extLst>
              <a:ext uri="{FF2B5EF4-FFF2-40B4-BE49-F238E27FC236}">
                <a16:creationId xmlns:a16="http://schemas.microsoft.com/office/drawing/2014/main" id="{C25C5D02-DB86-45B7-92CC-D4EBDAFD4F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703" y="2122289"/>
            <a:ext cx="2027491" cy="303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icture3">
            <a:extLst>
              <a:ext uri="{FF2B5EF4-FFF2-40B4-BE49-F238E27FC236}">
                <a16:creationId xmlns:a16="http://schemas.microsoft.com/office/drawing/2014/main" id="{AFD11CCD-1DBA-40B8-B940-5211F9A7AE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545" y="2430562"/>
            <a:ext cx="393086" cy="117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Hoa1">
            <a:extLst>
              <a:ext uri="{FF2B5EF4-FFF2-40B4-BE49-F238E27FC236}">
                <a16:creationId xmlns:a16="http://schemas.microsoft.com/office/drawing/2014/main" id="{1DB43B81-4FF7-470F-84AB-4C4C261E1E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12039" y="2308027"/>
            <a:ext cx="1779227" cy="266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Picture3">
            <a:extLst>
              <a:ext uri="{FF2B5EF4-FFF2-40B4-BE49-F238E27FC236}">
                <a16:creationId xmlns:a16="http://schemas.microsoft.com/office/drawing/2014/main" id="{3A461C4B-9E5F-4910-A55A-4A54BBDA92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64" y="2555677"/>
            <a:ext cx="393086" cy="117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 descr="012">
            <a:extLst>
              <a:ext uri="{FF2B5EF4-FFF2-40B4-BE49-F238E27FC236}">
                <a16:creationId xmlns:a16="http://schemas.microsoft.com/office/drawing/2014/main" id="{159A4A63-9E42-4A05-98A4-D7D82254EE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5" y="964704"/>
            <a:ext cx="1406831" cy="932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0" descr="012">
            <a:extLst>
              <a:ext uri="{FF2B5EF4-FFF2-40B4-BE49-F238E27FC236}">
                <a16:creationId xmlns:a16="http://schemas.microsoft.com/office/drawing/2014/main" id="{15BECD9B-FF3E-4AC3-827F-E49D63176F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9812" y="4703400"/>
            <a:ext cx="1158280" cy="1372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2" descr="012">
            <a:extLst>
              <a:ext uri="{FF2B5EF4-FFF2-40B4-BE49-F238E27FC236}">
                <a16:creationId xmlns:a16="http://schemas.microsoft.com/office/drawing/2014/main" id="{01FB753C-4F82-43CB-8F00-39F54F7284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602213" y="4942038"/>
            <a:ext cx="1406831" cy="932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2" descr="012">
            <a:extLst>
              <a:ext uri="{FF2B5EF4-FFF2-40B4-BE49-F238E27FC236}">
                <a16:creationId xmlns:a16="http://schemas.microsoft.com/office/drawing/2014/main" id="{E4067AE2-5A68-4984-BA95-2E519CCB5B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709533" y="986827"/>
            <a:ext cx="1406831" cy="932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7" descr="11_204">
            <a:extLst>
              <a:ext uri="{FF2B5EF4-FFF2-40B4-BE49-F238E27FC236}">
                <a16:creationId xmlns:a16="http://schemas.microsoft.com/office/drawing/2014/main" id="{5D59EE76-DA39-4B3A-90F6-5705A6A71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259" y="1897263"/>
            <a:ext cx="3551513" cy="132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WordArt 9">
            <a:extLst>
              <a:ext uri="{FF2B5EF4-FFF2-40B4-BE49-F238E27FC236}">
                <a16:creationId xmlns:a16="http://schemas.microsoft.com/office/drawing/2014/main" id="{640D0854-FB06-4726-99EC-B7E815FBBDF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38986" y="1556248"/>
            <a:ext cx="6282731" cy="309050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21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NHIỆT LIỆT CHÀO MỪNG</a:t>
            </a:r>
          </a:p>
        </p:txBody>
      </p:sp>
      <p:sp>
        <p:nvSpPr>
          <p:cNvPr id="17" name="WordArt 14">
            <a:extLst>
              <a:ext uri="{FF2B5EF4-FFF2-40B4-BE49-F238E27FC236}">
                <a16:creationId xmlns:a16="http://schemas.microsoft.com/office/drawing/2014/main" id="{F3B9468C-F01E-4A26-A445-44330E13AF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91457" y="3236716"/>
            <a:ext cx="7758403" cy="8977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23"/>
              </a:avLst>
            </a:prstTxWarp>
          </a:bodyPr>
          <a:lstStyle/>
          <a:p>
            <a:pPr algn="ctr"/>
            <a:r>
              <a:rPr lang="en-US" sz="2275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CÁC THẦY, CÔ GIÁO VỀ DỰ HỘI THI GIÁO VIÊN GIỎI </a:t>
            </a:r>
            <a:r>
              <a:rPr lang="en-US" sz="2275" b="1" i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275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NĂM HỌC </a:t>
            </a:r>
            <a:r>
              <a:rPr lang="en-US" sz="2275" b="1" i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2024- 2025</a:t>
            </a:r>
            <a:endParaRPr lang="en-US" sz="2275" b="1" i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8" name="Text Box 15">
            <a:extLst>
              <a:ext uri="{FF2B5EF4-FFF2-40B4-BE49-F238E27FC236}">
                <a16:creationId xmlns:a16="http://schemas.microsoft.com/office/drawing/2014/main" id="{427F506F-E8CE-4173-B1DE-E449657FA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1242" y="4242245"/>
            <a:ext cx="7778945" cy="14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2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 TIẾNG VIỆT – LỚP 1</a:t>
            </a:r>
          </a:p>
          <a:p>
            <a:r>
              <a:rPr lang="en-US" sz="22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22: T- t; Tr- tr ( </a:t>
            </a:r>
            <a:r>
              <a:rPr lang="en-US" sz="22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2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  <a:p>
            <a:r>
              <a:rPr lang="en-US" sz="2275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75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75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275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275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275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75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275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  <a:endParaRPr lang="en-US" sz="2275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75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275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75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275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75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275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75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275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75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275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275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275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75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endParaRPr lang="en-US" sz="2275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002DCB-9916-44FF-AF46-72F6D05E0C4E}"/>
              </a:ext>
            </a:extLst>
          </p:cNvPr>
          <p:cNvGrpSpPr/>
          <p:nvPr/>
        </p:nvGrpSpPr>
        <p:grpSpPr>
          <a:xfrm>
            <a:off x="-47769" y="776834"/>
            <a:ext cx="9234619" cy="5232587"/>
            <a:chOff x="-311397" y="-334933"/>
            <a:chExt cx="12756647" cy="7361831"/>
          </a:xfrm>
        </p:grpSpPr>
        <p:pic>
          <p:nvPicPr>
            <p:cNvPr id="20" name="Picture 16" descr="N3">
              <a:extLst>
                <a:ext uri="{FF2B5EF4-FFF2-40B4-BE49-F238E27FC236}">
                  <a16:creationId xmlns:a16="http://schemas.microsoft.com/office/drawing/2014/main" id="{129ECFAB-72A1-4304-803F-19CF94B983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-243810" y="-308935"/>
              <a:ext cx="12604534" cy="352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7" descr="N3">
              <a:extLst>
                <a:ext uri="{FF2B5EF4-FFF2-40B4-BE49-F238E27FC236}">
                  <a16:creationId xmlns:a16="http://schemas.microsoft.com/office/drawing/2014/main" id="{B234E684-2449-46FC-9594-AFD3E469A4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777059" y="3177842"/>
              <a:ext cx="7361831" cy="336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8" descr="N3">
              <a:extLst>
                <a:ext uri="{FF2B5EF4-FFF2-40B4-BE49-F238E27FC236}">
                  <a16:creationId xmlns:a16="http://schemas.microsoft.com/office/drawing/2014/main" id="{F13E03E2-72EC-4221-96DB-DEEC6B453F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609836" y="3169447"/>
              <a:ext cx="7339792" cy="331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9" descr="N3">
              <a:extLst>
                <a:ext uri="{FF2B5EF4-FFF2-40B4-BE49-F238E27FC236}">
                  <a16:creationId xmlns:a16="http://schemas.microsoft.com/office/drawing/2014/main" id="{3C12A097-E3F3-4A24-A0E2-80FC531128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1397" y="6705561"/>
              <a:ext cx="12425611" cy="317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YeuLamLopMotOi-ThuyDuong-6802113 00_00_00-00_01_49.mp3">
            <a:hlinkClick r:id="" action="ppaction://media"/>
            <a:extLst>
              <a:ext uri="{FF2B5EF4-FFF2-40B4-BE49-F238E27FC236}">
                <a16:creationId xmlns:a16="http://schemas.microsoft.com/office/drawing/2014/main" id="{1210B4BE-6BD2-4317-A61E-8A2501A5C2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649860" y="5156002"/>
            <a:ext cx="45833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00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8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6" grpId="0"/>
      <p:bldP spid="17" grpId="0" animBg="1"/>
      <p:bldP spid="17" grpId="1" animBg="1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2958193" y="1876154"/>
            <a:ext cx="3747407" cy="2985433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4081316" y="1876155"/>
            <a:ext cx="193848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b="1" dirty="0" err="1">
                <a:solidFill>
                  <a:srgbClr val="E52D56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endParaRPr lang="en-GB" sz="17000" b="1" dirty="0">
              <a:solidFill>
                <a:srgbClr val="E52D56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35" y="0"/>
            <a:ext cx="1946535" cy="135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6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81" y="0"/>
            <a:ext cx="1946533" cy="1351480"/>
          </a:xfrm>
          <a:prstGeom prst="rect">
            <a:avLst/>
          </a:prstGeom>
        </p:spPr>
      </p:pic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1219200" y="2286000"/>
            <a:ext cx="6629400" cy="3581400"/>
            <a:chOff x="384" y="1680"/>
            <a:chExt cx="1680" cy="960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6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7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114800" y="990600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tr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1" y="2590800"/>
            <a:ext cx="23295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.VnAvant" pitchFamily="34" charset="0"/>
              </a:rPr>
              <a:t>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05000" y="2590800"/>
            <a:ext cx="23295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tr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24200" y="4419600"/>
            <a:ext cx="28540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.VnAvant" pitchFamily="34" charset="0"/>
              </a:rPr>
              <a:t>tr</a:t>
            </a:r>
            <a:r>
              <a:rPr lang="en-US" sz="6600" b="1" dirty="0" err="1">
                <a:latin typeface=".VnAvant" pitchFamily="34" charset="0"/>
              </a:rPr>
              <a:t>e</a:t>
            </a:r>
            <a:endParaRPr lang="en-US" sz="66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746801"/>
      </p:ext>
    </p:extLst>
  </p:cSld>
  <p:clrMapOvr>
    <a:masterClrMapping/>
  </p:clrMapOvr>
  <p:transition advClick="0" advTm="3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0">
            <a:extLst>
              <a:ext uri="{FF2B5EF4-FFF2-40B4-BE49-F238E27FC236}">
                <a16:creationId xmlns:a16="http://schemas.microsoft.com/office/drawing/2014/main" id="{B4B4F410-B9B8-C4C9-2272-8823A2401C45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3276600"/>
            <a:ext cx="4267200" cy="1905000"/>
            <a:chOff x="384" y="1680"/>
            <a:chExt cx="1680" cy="960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3" name="Rectangle 27">
              <a:extLst>
                <a:ext uri="{FF2B5EF4-FFF2-40B4-BE49-F238E27FC236}">
                  <a16:creationId xmlns:a16="http://schemas.microsoft.com/office/drawing/2014/main" id="{FC97F08D-FCF3-DD37-F17B-B0BC73C168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4" name="Line 28">
              <a:extLst>
                <a:ext uri="{FF2B5EF4-FFF2-40B4-BE49-F238E27FC236}">
                  <a16:creationId xmlns:a16="http://schemas.microsoft.com/office/drawing/2014/main" id="{1F1309C6-A30B-1220-10DC-8B2C340164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Rectangle 29">
              <a:extLst>
                <a:ext uri="{FF2B5EF4-FFF2-40B4-BE49-F238E27FC236}">
                  <a16:creationId xmlns:a16="http://schemas.microsoft.com/office/drawing/2014/main" id="{81FE9E4D-4CFE-FE85-D478-673B54065D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2B76348-AF8E-1B76-3E53-C75A1301DAB4}"/>
              </a:ext>
            </a:extLst>
          </p:cNvPr>
          <p:cNvSpPr txBox="1"/>
          <p:nvPr/>
        </p:nvSpPr>
        <p:spPr>
          <a:xfrm>
            <a:off x="2203669" y="1770102"/>
            <a:ext cx="5395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BC631B-AA31-058D-B2EC-979FF4F51A0A}"/>
              </a:ext>
            </a:extLst>
          </p:cNvPr>
          <p:cNvSpPr txBox="1"/>
          <p:nvPr/>
        </p:nvSpPr>
        <p:spPr>
          <a:xfrm>
            <a:off x="2743200" y="3200400"/>
            <a:ext cx="14994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.VnAvant" pitchFamily="34" charset="0"/>
              </a:rPr>
              <a:t>«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E71F44-D78F-3EA3-9E57-17FB62F6A56C}"/>
              </a:ext>
            </a:extLst>
          </p:cNvPr>
          <p:cNvSpPr txBox="1"/>
          <p:nvPr/>
        </p:nvSpPr>
        <p:spPr>
          <a:xfrm>
            <a:off x="381000" y="3200400"/>
            <a:ext cx="14994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D14C17-7B36-EA2F-E64B-2A52D4D2953C}"/>
              </a:ext>
            </a:extLst>
          </p:cNvPr>
          <p:cNvSpPr txBox="1"/>
          <p:nvPr/>
        </p:nvSpPr>
        <p:spPr>
          <a:xfrm>
            <a:off x="1689061" y="4226004"/>
            <a:ext cx="18370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  <a:r>
              <a:rPr lang="en-US" sz="6600" b="1" dirty="0">
                <a:latin typeface=".VnAvant" pitchFamily="34" charset="0"/>
              </a:rPr>
              <a:t>«</a:t>
            </a:r>
          </a:p>
        </p:txBody>
      </p:sp>
      <p:grpSp>
        <p:nvGrpSpPr>
          <p:cNvPr id="10" name="Group 30">
            <a:extLst>
              <a:ext uri="{FF2B5EF4-FFF2-40B4-BE49-F238E27FC236}">
                <a16:creationId xmlns:a16="http://schemas.microsoft.com/office/drawing/2014/main" id="{A8887C3F-4AE6-39C2-712C-9D3B056E6451}"/>
              </a:ext>
            </a:extLst>
          </p:cNvPr>
          <p:cNvGrpSpPr>
            <a:grpSpLocks/>
          </p:cNvGrpSpPr>
          <p:nvPr/>
        </p:nvGrpSpPr>
        <p:grpSpPr bwMode="auto">
          <a:xfrm>
            <a:off x="4878803" y="3303984"/>
            <a:ext cx="4243342" cy="1877616"/>
            <a:chOff x="384" y="1680"/>
            <a:chExt cx="1680" cy="960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1" name="Rectangle 27">
              <a:extLst>
                <a:ext uri="{FF2B5EF4-FFF2-40B4-BE49-F238E27FC236}">
                  <a16:creationId xmlns:a16="http://schemas.microsoft.com/office/drawing/2014/main" id="{62F991F9-A9CB-4298-8155-FF6121E131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12" name="Line 28">
              <a:extLst>
                <a:ext uri="{FF2B5EF4-FFF2-40B4-BE49-F238E27FC236}">
                  <a16:creationId xmlns:a16="http://schemas.microsoft.com/office/drawing/2014/main" id="{D2D8FF91-2229-8812-204A-9CDD5E868D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Rectangle 29">
              <a:extLst>
                <a:ext uri="{FF2B5EF4-FFF2-40B4-BE49-F238E27FC236}">
                  <a16:creationId xmlns:a16="http://schemas.microsoft.com/office/drawing/2014/main" id="{01A7D7CF-83A6-0667-B22D-015348432D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46D26E1-2BAC-DE74-CE1B-047DE9046C15}"/>
              </a:ext>
            </a:extLst>
          </p:cNvPr>
          <p:cNvSpPr txBox="1"/>
          <p:nvPr/>
        </p:nvSpPr>
        <p:spPr>
          <a:xfrm>
            <a:off x="6508930" y="1811178"/>
            <a:ext cx="11043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tr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B583CA-6BCB-3570-414F-E5E20012B530}"/>
              </a:ext>
            </a:extLst>
          </p:cNvPr>
          <p:cNvSpPr txBox="1"/>
          <p:nvPr/>
        </p:nvSpPr>
        <p:spPr>
          <a:xfrm>
            <a:off x="7391400" y="3233738"/>
            <a:ext cx="14910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.VnAvant" pitchFamily="34" charset="0"/>
              </a:rPr>
              <a:t>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2E0AF0-1411-D7D1-B18A-E9F1A77307AA}"/>
              </a:ext>
            </a:extLst>
          </p:cNvPr>
          <p:cNvSpPr txBox="1"/>
          <p:nvPr/>
        </p:nvSpPr>
        <p:spPr>
          <a:xfrm>
            <a:off x="5350392" y="3233738"/>
            <a:ext cx="14910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tr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887E6F-83D5-641C-3AB0-6F40C2033057}"/>
              </a:ext>
            </a:extLst>
          </p:cNvPr>
          <p:cNvSpPr txBox="1"/>
          <p:nvPr/>
        </p:nvSpPr>
        <p:spPr>
          <a:xfrm>
            <a:off x="6172200" y="4226004"/>
            <a:ext cx="18268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.VnAvant" pitchFamily="34" charset="0"/>
              </a:rPr>
              <a:t>tr</a:t>
            </a:r>
            <a:r>
              <a:rPr lang="en-US" sz="6600" b="1" dirty="0" err="1">
                <a:latin typeface=".VnAvant" pitchFamily="34" charset="0"/>
              </a:rPr>
              <a:t>e</a:t>
            </a:r>
            <a:endParaRPr lang="en-US" sz="66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45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527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BC292B-F97C-4E8C-8D68-C2C8375050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2"/>
          <a:stretch/>
        </p:blipFill>
        <p:spPr bwMode="auto">
          <a:xfrm>
            <a:off x="602699" y="1881243"/>
            <a:ext cx="6194669" cy="388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8411FF-0D9F-4ACD-B9F7-8F94BE54DAAF}"/>
              </a:ext>
            </a:extLst>
          </p:cNvPr>
          <p:cNvSpPr/>
          <p:nvPr/>
        </p:nvSpPr>
        <p:spPr bwMode="auto">
          <a:xfrm>
            <a:off x="1371600" y="3352800"/>
            <a:ext cx="4676438" cy="2064545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>
              <a:defRPr/>
            </a:pPr>
            <a:r>
              <a:rPr lang="en-US" sz="3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endParaRPr lang="en-US" sz="3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>
              <a:defRPr/>
            </a:pP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.VnAvant" panose="020B7200000000000000" pitchFamily="34" charset="0"/>
                <a:cs typeface="Times New Roman" pitchFamily="18" charset="0"/>
              </a:rPr>
              <a:t>t      tr</a:t>
            </a:r>
            <a:endParaRPr lang="vi-VN" sz="6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3">
            <a:extLst>
              <a:ext uri="{FF2B5EF4-FFF2-40B4-BE49-F238E27FC236}">
                <a16:creationId xmlns:a16="http://schemas.microsoft.com/office/drawing/2014/main" id="{C83F40E2-B221-ADA2-3C99-5296464891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6236267" y="1340768"/>
            <a:ext cx="2660004" cy="3276600"/>
          </a:xfrm>
          <a:prstGeom prst="rect">
            <a:avLst/>
          </a:prstGeom>
        </p:spPr>
      </p:pic>
      <p:sp>
        <p:nvSpPr>
          <p:cNvPr id="36" name="Rectangle 12">
            <a:extLst>
              <a:ext uri="{FF2B5EF4-FFF2-40B4-BE49-F238E27FC236}">
                <a16:creationId xmlns:a16="http://schemas.microsoft.com/office/drawing/2014/main" id="{4C563E3D-8FB5-AFD4-99DB-FD7F1E6B8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3231" y="2394720"/>
            <a:ext cx="1889432" cy="838200"/>
          </a:xfrm>
          <a:prstGeom prst="rect">
            <a:avLst/>
          </a:prstGeom>
          <a:solidFill>
            <a:srgbClr val="FFFF00"/>
          </a:solidFill>
          <a:ln w="635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 err="1">
                <a:solidFill>
                  <a:srgbClr val="FF3300"/>
                </a:solidFill>
                <a:latin typeface=".VnArial" panose="020B7200000000000000" pitchFamily="34" charset="0"/>
              </a:rPr>
              <a:t>HÕt</a:t>
            </a:r>
            <a:r>
              <a:rPr lang="en-US" altLang="en-US" sz="4000" b="1" dirty="0">
                <a:solidFill>
                  <a:srgbClr val="FF3300"/>
                </a:solidFill>
                <a:latin typeface=".VnArial" panose="020B72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.VnArial" panose="020B7200000000000000" pitchFamily="34" charset="0"/>
              </a:rPr>
              <a:t>giê</a:t>
            </a:r>
            <a:endParaRPr lang="en-US" altLang="en-US" sz="4000" b="1" dirty="0">
              <a:solidFill>
                <a:srgbClr val="FF3300"/>
              </a:solidFill>
              <a:latin typeface=".VnArial" panose="020B7200000000000000" pitchFamily="34" charset="0"/>
            </a:endParaRPr>
          </a:p>
        </p:txBody>
      </p:sp>
      <p:sp>
        <p:nvSpPr>
          <p:cNvPr id="37" name="Oval 13">
            <a:extLst>
              <a:ext uri="{FF2B5EF4-FFF2-40B4-BE49-F238E27FC236}">
                <a16:creationId xmlns:a16="http://schemas.microsoft.com/office/drawing/2014/main" id="{D7B97341-F45E-B265-34CA-3687F45E8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3695" y="2193854"/>
            <a:ext cx="1295400" cy="1284383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10</a:t>
            </a:r>
          </a:p>
        </p:txBody>
      </p:sp>
      <p:sp>
        <p:nvSpPr>
          <p:cNvPr id="38" name="Oval 14">
            <a:extLst>
              <a:ext uri="{FF2B5EF4-FFF2-40B4-BE49-F238E27FC236}">
                <a16:creationId xmlns:a16="http://schemas.microsoft.com/office/drawing/2014/main" id="{A3108008-4808-DC99-2628-E599B7C93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169" y="2173387"/>
            <a:ext cx="1154266" cy="1117499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9</a:t>
            </a:r>
          </a:p>
        </p:txBody>
      </p:sp>
      <p:sp>
        <p:nvSpPr>
          <p:cNvPr id="39" name="Oval 15">
            <a:extLst>
              <a:ext uri="{FF2B5EF4-FFF2-40B4-BE49-F238E27FC236}">
                <a16:creationId xmlns:a16="http://schemas.microsoft.com/office/drawing/2014/main" id="{D7C91E49-739E-7231-852A-A8267EA13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2702" y="2187467"/>
            <a:ext cx="1304686" cy="1252707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8</a:t>
            </a:r>
          </a:p>
        </p:txBody>
      </p:sp>
      <p:sp>
        <p:nvSpPr>
          <p:cNvPr id="40" name="Oval 16">
            <a:extLst>
              <a:ext uri="{FF2B5EF4-FFF2-40B4-BE49-F238E27FC236}">
                <a16:creationId xmlns:a16="http://schemas.microsoft.com/office/drawing/2014/main" id="{C7D0E0DD-F9F5-22AA-5DA3-FABD7599E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1350" y="2209800"/>
            <a:ext cx="1314450" cy="1208042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7</a:t>
            </a:r>
          </a:p>
        </p:txBody>
      </p:sp>
      <p:sp>
        <p:nvSpPr>
          <p:cNvPr id="41" name="Oval 17">
            <a:extLst>
              <a:ext uri="{FF2B5EF4-FFF2-40B4-BE49-F238E27FC236}">
                <a16:creationId xmlns:a16="http://schemas.microsoft.com/office/drawing/2014/main" id="{193FC69C-154C-106F-B8A2-380F1A2ED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2655" y="2166120"/>
            <a:ext cx="1289387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6</a:t>
            </a:r>
          </a:p>
        </p:txBody>
      </p:sp>
      <p:sp>
        <p:nvSpPr>
          <p:cNvPr id="42" name="Oval 18">
            <a:extLst>
              <a:ext uri="{FF2B5EF4-FFF2-40B4-BE49-F238E27FC236}">
                <a16:creationId xmlns:a16="http://schemas.microsoft.com/office/drawing/2014/main" id="{463C00D5-DD67-2B1B-7069-9C26AC185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1860" y="2195690"/>
            <a:ext cx="1293705" cy="1169942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43" name="Oval 19">
            <a:extLst>
              <a:ext uri="{FF2B5EF4-FFF2-40B4-BE49-F238E27FC236}">
                <a16:creationId xmlns:a16="http://schemas.microsoft.com/office/drawing/2014/main" id="{68F6ABE6-6AA6-8107-8AD2-CF9151DEB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5866" y="2209800"/>
            <a:ext cx="1241425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44" name="Oval 20">
            <a:extLst>
              <a:ext uri="{FF2B5EF4-FFF2-40B4-BE49-F238E27FC236}">
                <a16:creationId xmlns:a16="http://schemas.microsoft.com/office/drawing/2014/main" id="{359E93E9-93BC-364F-E682-6FB510E17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1115" y="2149753"/>
            <a:ext cx="1241425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45" name="Oval 21">
            <a:extLst>
              <a:ext uri="{FF2B5EF4-FFF2-40B4-BE49-F238E27FC236}">
                <a16:creationId xmlns:a16="http://schemas.microsoft.com/office/drawing/2014/main" id="{274A5D69-2DAA-1087-3C43-A5030F881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1350" y="2154685"/>
            <a:ext cx="1317625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46" name="Oval 22">
            <a:extLst>
              <a:ext uri="{FF2B5EF4-FFF2-40B4-BE49-F238E27FC236}">
                <a16:creationId xmlns:a16="http://schemas.microsoft.com/office/drawing/2014/main" id="{276B6332-43E0-F50A-D9A9-3F3EBD0FA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1773" y="2219734"/>
            <a:ext cx="1315058" cy="1203063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sp>
        <p:nvSpPr>
          <p:cNvPr id="2" name="Oval 13">
            <a:extLst>
              <a:ext uri="{FF2B5EF4-FFF2-40B4-BE49-F238E27FC236}">
                <a16:creationId xmlns:a16="http://schemas.microsoft.com/office/drawing/2014/main" id="{204AA756-4785-FC7D-EF70-E9C62FED1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1740" y="2135925"/>
            <a:ext cx="1295400" cy="1284383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11</a:t>
            </a:r>
          </a:p>
        </p:txBody>
      </p:sp>
      <p:sp>
        <p:nvSpPr>
          <p:cNvPr id="5" name="Oval 13">
            <a:extLst>
              <a:ext uri="{FF2B5EF4-FFF2-40B4-BE49-F238E27FC236}">
                <a16:creationId xmlns:a16="http://schemas.microsoft.com/office/drawing/2014/main" id="{77B13F00-8B3A-6FA5-F130-00C0DABD9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3695" y="2165631"/>
            <a:ext cx="1295400" cy="1284383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12</a:t>
            </a:r>
          </a:p>
        </p:txBody>
      </p:sp>
      <p:sp>
        <p:nvSpPr>
          <p:cNvPr id="6" name="Oval 13">
            <a:extLst>
              <a:ext uri="{FF2B5EF4-FFF2-40B4-BE49-F238E27FC236}">
                <a16:creationId xmlns:a16="http://schemas.microsoft.com/office/drawing/2014/main" id="{ABB0D549-96CB-ECEB-02A3-9871B3426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6562" y="2221243"/>
            <a:ext cx="1295400" cy="1284383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13</a:t>
            </a:r>
          </a:p>
        </p:txBody>
      </p:sp>
      <p:sp>
        <p:nvSpPr>
          <p:cNvPr id="21" name="Oval 13">
            <a:extLst>
              <a:ext uri="{FF2B5EF4-FFF2-40B4-BE49-F238E27FC236}">
                <a16:creationId xmlns:a16="http://schemas.microsoft.com/office/drawing/2014/main" id="{95FE7A8B-C5EC-E2FA-F73F-CAE56A5AE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3173" y="2137094"/>
            <a:ext cx="1295400" cy="1284383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14</a:t>
            </a:r>
          </a:p>
        </p:txBody>
      </p:sp>
      <p:sp>
        <p:nvSpPr>
          <p:cNvPr id="25" name="Oval 13">
            <a:extLst>
              <a:ext uri="{FF2B5EF4-FFF2-40B4-BE49-F238E27FC236}">
                <a16:creationId xmlns:a16="http://schemas.microsoft.com/office/drawing/2014/main" id="{1E867170-C7F1-8E23-39C4-460A620F2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3695" y="2149989"/>
            <a:ext cx="1295400" cy="1284383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48291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480E93-2025-3B70-5399-F5F6B64CE3BA}"/>
              </a:ext>
            </a:extLst>
          </p:cNvPr>
          <p:cNvSpPr txBox="1"/>
          <p:nvPr/>
        </p:nvSpPr>
        <p:spPr>
          <a:xfrm>
            <a:off x="381000" y="2750403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.VnAvant" panose="020B7200000000000000" pitchFamily="34" charset="0"/>
              </a:rPr>
              <a:t>t¸     t¹     </a:t>
            </a:r>
            <a:r>
              <a:rPr lang="en-US" sz="4800" b="1" dirty="0" err="1">
                <a:latin typeface=".VnAvant" panose="020B7200000000000000" pitchFamily="34" charset="0"/>
              </a:rPr>
              <a:t>tÎ</a:t>
            </a:r>
            <a:endParaRPr lang="en-US" sz="4800" b="1" dirty="0">
              <a:latin typeface=".VnAvant" panose="020B72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27A0C8-3380-9734-4CCC-8BEA37218E85}"/>
              </a:ext>
            </a:extLst>
          </p:cNvPr>
          <p:cNvSpPr txBox="1"/>
          <p:nvPr/>
        </p:nvSpPr>
        <p:spPr>
          <a:xfrm>
            <a:off x="4648200" y="2743200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.VnAvant" panose="020B7200000000000000" pitchFamily="34" charset="0"/>
              </a:rPr>
              <a:t>trª   </a:t>
            </a:r>
            <a:r>
              <a:rPr lang="en-US" sz="4800" b="1" dirty="0" err="1">
                <a:latin typeface=".VnAvant" panose="020B7200000000000000" pitchFamily="34" charset="0"/>
              </a:rPr>
              <a:t>trß</a:t>
            </a:r>
            <a:r>
              <a:rPr lang="en-US" sz="4800" b="1" dirty="0">
                <a:latin typeface=".VnAvant" panose="020B7200000000000000" pitchFamily="34" charset="0"/>
              </a:rPr>
              <a:t>    </a:t>
            </a:r>
            <a:r>
              <a:rPr lang="en-US" sz="4800" b="1" dirty="0" err="1">
                <a:latin typeface=".VnAvant" panose="020B7200000000000000" pitchFamily="34" charset="0"/>
              </a:rPr>
              <a:t>træ</a:t>
            </a:r>
            <a:endParaRPr lang="en-US" sz="4800" b="1" dirty="0">
              <a:latin typeface=".VnAvant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81A6FC-386E-9B9E-1178-5A9C23EEA510}"/>
              </a:ext>
            </a:extLst>
          </p:cNvPr>
          <p:cNvSpPr txBox="1"/>
          <p:nvPr/>
        </p:nvSpPr>
        <p:spPr>
          <a:xfrm>
            <a:off x="3275856" y="2758609"/>
            <a:ext cx="864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0BAC3D-8338-67EE-A6F0-2ED6C95B29F4}"/>
              </a:ext>
            </a:extLst>
          </p:cNvPr>
          <p:cNvSpPr txBox="1"/>
          <p:nvPr/>
        </p:nvSpPr>
        <p:spPr>
          <a:xfrm>
            <a:off x="1852249" y="2757606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7D5659-15B9-3DDA-158F-6052C5460BD0}"/>
              </a:ext>
            </a:extLst>
          </p:cNvPr>
          <p:cNvSpPr txBox="1"/>
          <p:nvPr/>
        </p:nvSpPr>
        <p:spPr>
          <a:xfrm>
            <a:off x="390382" y="2757605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9382F3-68A8-5556-E151-FF2B3D244AA5}"/>
              </a:ext>
            </a:extLst>
          </p:cNvPr>
          <p:cNvSpPr txBox="1"/>
          <p:nvPr/>
        </p:nvSpPr>
        <p:spPr>
          <a:xfrm>
            <a:off x="7380312" y="2734656"/>
            <a:ext cx="637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tr</a:t>
            </a:r>
            <a:endParaRPr lang="en-US" sz="4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EE4040-66CA-1157-5D19-E6B93364B4E7}"/>
              </a:ext>
            </a:extLst>
          </p:cNvPr>
          <p:cNvSpPr txBox="1"/>
          <p:nvPr/>
        </p:nvSpPr>
        <p:spPr>
          <a:xfrm>
            <a:off x="5930705" y="2720589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.VnAvant" panose="020B7200000000000000" pitchFamily="34" charset="0"/>
              </a:rPr>
              <a:t>tr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DCE03F-46AF-BA11-597E-32EF0EE6AEC6}"/>
              </a:ext>
            </a:extLst>
          </p:cNvPr>
          <p:cNvSpPr txBox="1"/>
          <p:nvPr/>
        </p:nvSpPr>
        <p:spPr>
          <a:xfrm>
            <a:off x="4648200" y="2757605"/>
            <a:ext cx="931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.VnAvant" panose="020B7200000000000000" pitchFamily="34" charset="0"/>
              </a:rPr>
              <a:t>tr</a:t>
            </a:r>
          </a:p>
        </p:txBody>
      </p:sp>
    </p:spTree>
    <p:extLst>
      <p:ext uri="{BB962C8B-B14F-4D97-AF65-F5344CB8AC3E}">
        <p14:creationId xmlns:p14="http://schemas.microsoft.com/office/powerpoint/2010/main" val="58018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e nhỏ giá rẻ">
            <a:extLst>
              <a:ext uri="{FF2B5EF4-FFF2-40B4-BE49-F238E27FC236}">
                <a16:creationId xmlns:a16="http://schemas.microsoft.com/office/drawing/2014/main" id="{1AB1FA1A-87A1-3844-1495-176A4E2A0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200"/>
            <a:ext cx="6591300" cy="436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9BF1F2-0BC4-807A-1EB3-B7548EE4954E}"/>
              </a:ext>
            </a:extLst>
          </p:cNvPr>
          <p:cNvSpPr txBox="1"/>
          <p:nvPr/>
        </p:nvSpPr>
        <p:spPr>
          <a:xfrm>
            <a:off x="3048000" y="5369004"/>
            <a:ext cx="3048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.VnAvant" pitchFamily="34" charset="0"/>
              </a:rPr>
              <a:t>« t«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1BC2E1-76EF-C320-59BA-FF2377D218BA}"/>
              </a:ext>
            </a:extLst>
          </p:cNvPr>
          <p:cNvSpPr txBox="1"/>
          <p:nvPr/>
        </p:nvSpPr>
        <p:spPr>
          <a:xfrm>
            <a:off x="4217962" y="5369004"/>
            <a:ext cx="735038" cy="1144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.VnAvant" pitchFamily="34" charset="0"/>
              </a:rPr>
              <a:t> </a:t>
            </a:r>
            <a:r>
              <a:rPr lang="en-US" sz="6600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FEEDB8-D7AC-B62F-56FF-F6416D7867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52400"/>
            <a:ext cx="1726692" cy="119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69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át hiện hóa thạch của sư tử khổng lồ - Báo Công an Nhân dân điện tử">
            <a:extLst>
              <a:ext uri="{FF2B5EF4-FFF2-40B4-BE49-F238E27FC236}">
                <a16:creationId xmlns:a16="http://schemas.microsoft.com/office/drawing/2014/main" id="{B733C806-C340-FCE0-CD28-A541B30C1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60124"/>
            <a:ext cx="5476875" cy="517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2F3184-5611-0E3F-042C-8D35BBE31C9B}"/>
              </a:ext>
            </a:extLst>
          </p:cNvPr>
          <p:cNvSpPr txBox="1"/>
          <p:nvPr/>
        </p:nvSpPr>
        <p:spPr>
          <a:xfrm>
            <a:off x="3847380" y="5739825"/>
            <a:ext cx="1791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</a:t>
            </a:r>
            <a:r>
              <a:rPr lang="en-US" sz="5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tử</a:t>
            </a:r>
            <a:endParaRPr lang="en-US" sz="54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CB3F42-E4B6-EE32-3E38-E17D288B5B42}"/>
              </a:ext>
            </a:extLst>
          </p:cNvPr>
          <p:cNvSpPr txBox="1"/>
          <p:nvPr/>
        </p:nvSpPr>
        <p:spPr>
          <a:xfrm>
            <a:off x="4617718" y="5736308"/>
            <a:ext cx="68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92CC2B-144C-F199-8B23-402B346330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52400"/>
            <a:ext cx="1726692" cy="119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99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1617281" cy="112288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978668"/>
            <a:ext cx="4119980" cy="4507732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895600" y="4648200"/>
            <a:ext cx="3578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c¸ trª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BA2583-6642-7DAD-711D-08AD374789E5}"/>
              </a:ext>
            </a:extLst>
          </p:cNvPr>
          <p:cNvSpPr txBox="1"/>
          <p:nvPr/>
        </p:nvSpPr>
        <p:spPr>
          <a:xfrm>
            <a:off x="4267373" y="4648200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</p:spTree>
    <p:extLst>
      <p:ext uri="{BB962C8B-B14F-4D97-AF65-F5344CB8AC3E}">
        <p14:creationId xmlns:p14="http://schemas.microsoft.com/office/powerpoint/2010/main" val="17389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17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748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52400"/>
            <a:ext cx="1726692" cy="119884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667000" y="5722203"/>
            <a:ext cx="4417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4800" dirty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ngµ</a:t>
            </a:r>
          </a:p>
        </p:txBody>
      </p:sp>
      <p:pic>
        <p:nvPicPr>
          <p:cNvPr id="3076" name="Picture 4" descr="Cây tre ngà - cây công trình">
            <a:extLst>
              <a:ext uri="{FF2B5EF4-FFF2-40B4-BE49-F238E27FC236}">
                <a16:creationId xmlns:a16="http://schemas.microsoft.com/office/drawing/2014/main" id="{52AB6BB4-A21B-E91E-A48A-BA3E19C7C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86377"/>
            <a:ext cx="3818115" cy="523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9E1DEE-0BAE-844D-5952-F30B99D716B3}"/>
              </a:ext>
            </a:extLst>
          </p:cNvPr>
          <p:cNvSpPr txBox="1"/>
          <p:nvPr/>
        </p:nvSpPr>
        <p:spPr>
          <a:xfrm>
            <a:off x="3581400" y="5729068"/>
            <a:ext cx="795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</p:spTree>
    <p:extLst>
      <p:ext uri="{BB962C8B-B14F-4D97-AF65-F5344CB8AC3E}">
        <p14:creationId xmlns:p14="http://schemas.microsoft.com/office/powerpoint/2010/main" val="267673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970D99CA-5016-8A07-BA64-DD3550444486}"/>
              </a:ext>
            </a:extLst>
          </p:cNvPr>
          <p:cNvSpPr txBox="1"/>
          <p:nvPr/>
        </p:nvSpPr>
        <p:spPr>
          <a:xfrm>
            <a:off x="-545663" y="442085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.VnAvant" pitchFamily="34" charset="0"/>
              </a:rPr>
              <a:t>« t«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B24188-EFAE-1F81-18CF-9E9FDD1B7324}"/>
              </a:ext>
            </a:extLst>
          </p:cNvPr>
          <p:cNvSpPr txBox="1"/>
          <p:nvPr/>
        </p:nvSpPr>
        <p:spPr>
          <a:xfrm>
            <a:off x="1600200" y="4410670"/>
            <a:ext cx="2836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.VnAvant" panose="020B72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sö</a:t>
            </a:r>
            <a:r>
              <a:rPr lang="en-US" sz="4800" b="1" dirty="0" smtClean="0">
                <a:latin typeface=".VnAvant" panose="020B72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.VnAvant" panose="020B72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tö</a:t>
            </a:r>
            <a:endParaRPr lang="en-US" sz="4800" b="1" dirty="0">
              <a:latin typeface=".VnAvant" panose="020B7200000000000000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161D4F-495F-FF2B-E33B-0643CDF02525}"/>
              </a:ext>
            </a:extLst>
          </p:cNvPr>
          <p:cNvSpPr txBox="1"/>
          <p:nvPr/>
        </p:nvSpPr>
        <p:spPr>
          <a:xfrm>
            <a:off x="3581400" y="4443294"/>
            <a:ext cx="357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c¸ trª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DCC243-9BF2-8850-F166-E1454ECBCDA0}"/>
              </a:ext>
            </a:extLst>
          </p:cNvPr>
          <p:cNvSpPr txBox="1"/>
          <p:nvPr/>
        </p:nvSpPr>
        <p:spPr>
          <a:xfrm>
            <a:off x="5775750" y="4489460"/>
            <a:ext cx="4417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4800" b="1" dirty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ngµ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E185BC7-8549-775A-9512-B9259B2FD45C}"/>
              </a:ext>
            </a:extLst>
          </p:cNvPr>
          <p:cNvSpPr/>
          <p:nvPr/>
        </p:nvSpPr>
        <p:spPr>
          <a:xfrm rot="4634963">
            <a:off x="2590800" y="4482123"/>
            <a:ext cx="304800" cy="1534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 descr="xe nhỏ giá rẻ">
            <a:extLst>
              <a:ext uri="{FF2B5EF4-FFF2-40B4-BE49-F238E27FC236}">
                <a16:creationId xmlns:a16="http://schemas.microsoft.com/office/drawing/2014/main" id="{1633657B-7A18-27C9-6352-D63245900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336596"/>
            <a:ext cx="2107892" cy="139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Phát hiện hóa thạch của sư tử khổng lồ - Báo Công an Nhân dân điện tử">
            <a:extLst>
              <a:ext uri="{FF2B5EF4-FFF2-40B4-BE49-F238E27FC236}">
                <a16:creationId xmlns:a16="http://schemas.microsoft.com/office/drawing/2014/main" id="{1C3F540F-E6FB-2863-A68D-454F722D8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2209800"/>
            <a:ext cx="1904999" cy="180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49BA4A9-DC36-892F-F8D3-E4EA3FDA3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502" y="1869406"/>
            <a:ext cx="2438403" cy="2667893"/>
          </a:xfrm>
          <a:prstGeom prst="rect">
            <a:avLst/>
          </a:prstGeom>
        </p:spPr>
      </p:pic>
      <p:pic>
        <p:nvPicPr>
          <p:cNvPr id="28" name="Picture 4" descr="Cây tre ngà - cây công trình">
            <a:extLst>
              <a:ext uri="{FF2B5EF4-FFF2-40B4-BE49-F238E27FC236}">
                <a16:creationId xmlns:a16="http://schemas.microsoft.com/office/drawing/2014/main" id="{22E8026F-DF2D-952A-5F11-CB38FCD8B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615" y="1569929"/>
            <a:ext cx="1802130" cy="246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25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0">
            <a:extLst>
              <a:ext uri="{FF2B5EF4-FFF2-40B4-BE49-F238E27FC236}">
                <a16:creationId xmlns:a16="http://schemas.microsoft.com/office/drawing/2014/main" id="{B4B4F410-B9B8-C4C9-2272-8823A2401C45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1735098"/>
            <a:ext cx="4267200" cy="1905000"/>
            <a:chOff x="384" y="1680"/>
            <a:chExt cx="1680" cy="960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3" name="Rectangle 27">
              <a:extLst>
                <a:ext uri="{FF2B5EF4-FFF2-40B4-BE49-F238E27FC236}">
                  <a16:creationId xmlns:a16="http://schemas.microsoft.com/office/drawing/2014/main" id="{FC97F08D-FCF3-DD37-F17B-B0BC73C168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4" name="Line 28">
              <a:extLst>
                <a:ext uri="{FF2B5EF4-FFF2-40B4-BE49-F238E27FC236}">
                  <a16:creationId xmlns:a16="http://schemas.microsoft.com/office/drawing/2014/main" id="{1F1309C6-A30B-1220-10DC-8B2C340164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Rectangle 29">
              <a:extLst>
                <a:ext uri="{FF2B5EF4-FFF2-40B4-BE49-F238E27FC236}">
                  <a16:creationId xmlns:a16="http://schemas.microsoft.com/office/drawing/2014/main" id="{81FE9E4D-4CFE-FE85-D478-673B54065D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2B76348-AF8E-1B76-3E53-C75A1301DAB4}"/>
              </a:ext>
            </a:extLst>
          </p:cNvPr>
          <p:cNvSpPr txBox="1"/>
          <p:nvPr/>
        </p:nvSpPr>
        <p:spPr>
          <a:xfrm>
            <a:off x="2051269" y="228600"/>
            <a:ext cx="5395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BC631B-AA31-058D-B2EC-979FF4F51A0A}"/>
              </a:ext>
            </a:extLst>
          </p:cNvPr>
          <p:cNvSpPr txBox="1"/>
          <p:nvPr/>
        </p:nvSpPr>
        <p:spPr>
          <a:xfrm>
            <a:off x="2590800" y="1658898"/>
            <a:ext cx="1499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.VnAvant" pitchFamily="34" charset="0"/>
              </a:rPr>
              <a:t>«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E71F44-D78F-3EA3-9E57-17FB62F6A56C}"/>
              </a:ext>
            </a:extLst>
          </p:cNvPr>
          <p:cNvSpPr txBox="1"/>
          <p:nvPr/>
        </p:nvSpPr>
        <p:spPr>
          <a:xfrm>
            <a:off x="228600" y="1658898"/>
            <a:ext cx="1499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D14C17-7B36-EA2F-E64B-2A52D4D2953C}"/>
              </a:ext>
            </a:extLst>
          </p:cNvPr>
          <p:cNvSpPr txBox="1"/>
          <p:nvPr/>
        </p:nvSpPr>
        <p:spPr>
          <a:xfrm>
            <a:off x="1536661" y="2684502"/>
            <a:ext cx="1837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  <a:r>
              <a:rPr lang="en-US" sz="5400" b="1" dirty="0">
                <a:latin typeface=".VnAvant" pitchFamily="34" charset="0"/>
              </a:rPr>
              <a:t>«</a:t>
            </a:r>
          </a:p>
        </p:txBody>
      </p:sp>
      <p:grpSp>
        <p:nvGrpSpPr>
          <p:cNvPr id="10" name="Group 30">
            <a:extLst>
              <a:ext uri="{FF2B5EF4-FFF2-40B4-BE49-F238E27FC236}">
                <a16:creationId xmlns:a16="http://schemas.microsoft.com/office/drawing/2014/main" id="{A8887C3F-4AE6-39C2-712C-9D3B056E6451}"/>
              </a:ext>
            </a:extLst>
          </p:cNvPr>
          <p:cNvGrpSpPr>
            <a:grpSpLocks/>
          </p:cNvGrpSpPr>
          <p:nvPr/>
        </p:nvGrpSpPr>
        <p:grpSpPr bwMode="auto">
          <a:xfrm>
            <a:off x="4726403" y="1762482"/>
            <a:ext cx="4243342" cy="1877616"/>
            <a:chOff x="384" y="1680"/>
            <a:chExt cx="1680" cy="960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1" name="Rectangle 27">
              <a:extLst>
                <a:ext uri="{FF2B5EF4-FFF2-40B4-BE49-F238E27FC236}">
                  <a16:creationId xmlns:a16="http://schemas.microsoft.com/office/drawing/2014/main" id="{62F991F9-A9CB-4298-8155-FF6121E131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12" name="Line 28">
              <a:extLst>
                <a:ext uri="{FF2B5EF4-FFF2-40B4-BE49-F238E27FC236}">
                  <a16:creationId xmlns:a16="http://schemas.microsoft.com/office/drawing/2014/main" id="{D2D8FF91-2229-8812-204A-9CDD5E868D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Rectangle 29">
              <a:extLst>
                <a:ext uri="{FF2B5EF4-FFF2-40B4-BE49-F238E27FC236}">
                  <a16:creationId xmlns:a16="http://schemas.microsoft.com/office/drawing/2014/main" id="{01A7D7CF-83A6-0667-B22D-015348432D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46D26E1-2BAC-DE74-CE1B-047DE9046C15}"/>
              </a:ext>
            </a:extLst>
          </p:cNvPr>
          <p:cNvSpPr txBox="1"/>
          <p:nvPr/>
        </p:nvSpPr>
        <p:spPr>
          <a:xfrm>
            <a:off x="6356530" y="269676"/>
            <a:ext cx="11043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tr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B583CA-6BCB-3570-414F-E5E20012B530}"/>
              </a:ext>
            </a:extLst>
          </p:cNvPr>
          <p:cNvSpPr txBox="1"/>
          <p:nvPr/>
        </p:nvSpPr>
        <p:spPr>
          <a:xfrm>
            <a:off x="7239000" y="1692236"/>
            <a:ext cx="1491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.VnAvant" pitchFamily="34" charset="0"/>
              </a:rPr>
              <a:t>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2E0AF0-1411-D7D1-B18A-E9F1A77307AA}"/>
              </a:ext>
            </a:extLst>
          </p:cNvPr>
          <p:cNvSpPr txBox="1"/>
          <p:nvPr/>
        </p:nvSpPr>
        <p:spPr>
          <a:xfrm>
            <a:off x="5197992" y="1692236"/>
            <a:ext cx="1491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tr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887E6F-83D5-641C-3AB0-6F40C2033057}"/>
              </a:ext>
            </a:extLst>
          </p:cNvPr>
          <p:cNvSpPr txBox="1"/>
          <p:nvPr/>
        </p:nvSpPr>
        <p:spPr>
          <a:xfrm>
            <a:off x="6019800" y="2684502"/>
            <a:ext cx="18268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tr</a:t>
            </a:r>
            <a:r>
              <a:rPr lang="en-US" sz="5400" b="1" dirty="0" err="1">
                <a:latin typeface=".VnAvant" pitchFamily="34" charset="0"/>
              </a:rPr>
              <a:t>e</a:t>
            </a:r>
            <a:endParaRPr lang="en-US" sz="5400" b="1" dirty="0">
              <a:latin typeface=".VnAvant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0D99CA-5016-8A07-BA64-DD3550444486}"/>
              </a:ext>
            </a:extLst>
          </p:cNvPr>
          <p:cNvSpPr txBox="1"/>
          <p:nvPr/>
        </p:nvSpPr>
        <p:spPr>
          <a:xfrm>
            <a:off x="-545663" y="579245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.VnAvant" pitchFamily="34" charset="0"/>
              </a:rPr>
              <a:t>« t«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B24188-EFAE-1F81-18CF-9E9FDD1B7324}"/>
              </a:ext>
            </a:extLst>
          </p:cNvPr>
          <p:cNvSpPr txBox="1"/>
          <p:nvPr/>
        </p:nvSpPr>
        <p:spPr>
          <a:xfrm>
            <a:off x="1600200" y="5782270"/>
            <a:ext cx="2836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.VnAvant" panose="020B72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sö</a:t>
            </a:r>
            <a:r>
              <a:rPr lang="en-US" sz="4800" b="1" dirty="0" smtClean="0">
                <a:latin typeface=".VnAvant" panose="020B72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.VnAvant" panose="020B72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tö</a:t>
            </a:r>
            <a:endParaRPr lang="en-US" sz="4800" b="1" dirty="0">
              <a:latin typeface=".VnAvant" panose="020B7200000000000000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161D4F-495F-FF2B-E33B-0643CDF02525}"/>
              </a:ext>
            </a:extLst>
          </p:cNvPr>
          <p:cNvSpPr txBox="1"/>
          <p:nvPr/>
        </p:nvSpPr>
        <p:spPr>
          <a:xfrm>
            <a:off x="3581400" y="5814894"/>
            <a:ext cx="357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c¸ trª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DCC243-9BF2-8850-F166-E1454ECBCDA0}"/>
              </a:ext>
            </a:extLst>
          </p:cNvPr>
          <p:cNvSpPr txBox="1"/>
          <p:nvPr/>
        </p:nvSpPr>
        <p:spPr>
          <a:xfrm>
            <a:off x="5775750" y="5861060"/>
            <a:ext cx="4417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4800" b="1" dirty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ngµ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948F71-57C8-AE84-CA22-F2002C5518C5}"/>
              </a:ext>
            </a:extLst>
          </p:cNvPr>
          <p:cNvSpPr txBox="1"/>
          <p:nvPr/>
        </p:nvSpPr>
        <p:spPr>
          <a:xfrm>
            <a:off x="533400" y="4350603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.VnAvant" panose="020B7200000000000000" pitchFamily="34" charset="0"/>
              </a:rPr>
              <a:t>t¸     t¹     </a:t>
            </a:r>
            <a:r>
              <a:rPr lang="en-US" sz="4800" b="1" dirty="0" err="1">
                <a:latin typeface=".VnAvant" panose="020B7200000000000000" pitchFamily="34" charset="0"/>
              </a:rPr>
              <a:t>tÎ</a:t>
            </a:r>
            <a:endParaRPr lang="en-US" sz="4800" b="1" dirty="0">
              <a:latin typeface=".VnAvant" panose="020B72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B7087B-DE83-0D30-A51E-92C9D2917649}"/>
              </a:ext>
            </a:extLst>
          </p:cNvPr>
          <p:cNvSpPr txBox="1"/>
          <p:nvPr/>
        </p:nvSpPr>
        <p:spPr>
          <a:xfrm>
            <a:off x="4800600" y="4343400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.VnAvant" panose="020B7200000000000000" pitchFamily="34" charset="0"/>
              </a:rPr>
              <a:t>trª   </a:t>
            </a:r>
            <a:r>
              <a:rPr lang="en-US" sz="4800" b="1" dirty="0" err="1">
                <a:latin typeface=".VnAvant" panose="020B7200000000000000" pitchFamily="34" charset="0"/>
              </a:rPr>
              <a:t>trß</a:t>
            </a:r>
            <a:r>
              <a:rPr lang="en-US" sz="4800" b="1" dirty="0">
                <a:latin typeface=".VnAvant" panose="020B7200000000000000" pitchFamily="34" charset="0"/>
              </a:rPr>
              <a:t>    </a:t>
            </a:r>
            <a:r>
              <a:rPr lang="en-US" sz="4800" b="1" dirty="0" err="1">
                <a:latin typeface=".VnAvant" panose="020B7200000000000000" pitchFamily="34" charset="0"/>
              </a:rPr>
              <a:t>træ</a:t>
            </a:r>
            <a:endParaRPr lang="en-US" sz="4800" b="1" dirty="0">
              <a:latin typeface=".VnAvant" panose="020B7200000000000000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E185BC7-8549-775A-9512-B9259B2FD45C}"/>
              </a:ext>
            </a:extLst>
          </p:cNvPr>
          <p:cNvSpPr/>
          <p:nvPr/>
        </p:nvSpPr>
        <p:spPr>
          <a:xfrm rot="4634963">
            <a:off x="2590800" y="5853723"/>
            <a:ext cx="304800" cy="1534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791" y="2197608"/>
            <a:ext cx="587411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42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4" y="844296"/>
            <a:ext cx="1245311" cy="484632"/>
          </a:xfrm>
          <a:prstGeom prst="rect">
            <a:avLst/>
          </a:prstGeom>
        </p:spPr>
      </p:pic>
      <p:pic>
        <p:nvPicPr>
          <p:cNvPr id="2" name="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7832" y="1328929"/>
            <a:ext cx="3890473" cy="518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5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4" y="844296"/>
            <a:ext cx="1245311" cy="484632"/>
          </a:xfrm>
          <a:prstGeom prst="rect">
            <a:avLst/>
          </a:prstGeom>
        </p:spPr>
      </p:pic>
      <p:pic>
        <p:nvPicPr>
          <p:cNvPr id="2" name="B22_tr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17633" y="1328929"/>
            <a:ext cx="4698052" cy="521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0">
            <a:extLst>
              <a:ext uri="{FF2B5EF4-FFF2-40B4-BE49-F238E27FC236}">
                <a16:creationId xmlns:a16="http://schemas.microsoft.com/office/drawing/2014/main" id="{B4B4F410-B9B8-C4C9-2272-8823A2401C45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1735098"/>
            <a:ext cx="4267200" cy="1905000"/>
            <a:chOff x="384" y="1680"/>
            <a:chExt cx="1680" cy="960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3" name="Rectangle 27">
              <a:extLst>
                <a:ext uri="{FF2B5EF4-FFF2-40B4-BE49-F238E27FC236}">
                  <a16:creationId xmlns:a16="http://schemas.microsoft.com/office/drawing/2014/main" id="{FC97F08D-FCF3-DD37-F17B-B0BC73C168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4" name="Line 28">
              <a:extLst>
                <a:ext uri="{FF2B5EF4-FFF2-40B4-BE49-F238E27FC236}">
                  <a16:creationId xmlns:a16="http://schemas.microsoft.com/office/drawing/2014/main" id="{1F1309C6-A30B-1220-10DC-8B2C340164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Rectangle 29">
              <a:extLst>
                <a:ext uri="{FF2B5EF4-FFF2-40B4-BE49-F238E27FC236}">
                  <a16:creationId xmlns:a16="http://schemas.microsoft.com/office/drawing/2014/main" id="{81FE9E4D-4CFE-FE85-D478-673B54065D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2B76348-AF8E-1B76-3E53-C75A1301DAB4}"/>
              </a:ext>
            </a:extLst>
          </p:cNvPr>
          <p:cNvSpPr txBox="1"/>
          <p:nvPr/>
        </p:nvSpPr>
        <p:spPr>
          <a:xfrm>
            <a:off x="2051269" y="228600"/>
            <a:ext cx="5395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BC631B-AA31-058D-B2EC-979FF4F51A0A}"/>
              </a:ext>
            </a:extLst>
          </p:cNvPr>
          <p:cNvSpPr txBox="1"/>
          <p:nvPr/>
        </p:nvSpPr>
        <p:spPr>
          <a:xfrm>
            <a:off x="2590800" y="1658898"/>
            <a:ext cx="1499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.VnAvant" pitchFamily="34" charset="0"/>
              </a:rPr>
              <a:t>«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E71F44-D78F-3EA3-9E57-17FB62F6A56C}"/>
              </a:ext>
            </a:extLst>
          </p:cNvPr>
          <p:cNvSpPr txBox="1"/>
          <p:nvPr/>
        </p:nvSpPr>
        <p:spPr>
          <a:xfrm>
            <a:off x="228600" y="1658898"/>
            <a:ext cx="1499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D14C17-7B36-EA2F-E64B-2A52D4D2953C}"/>
              </a:ext>
            </a:extLst>
          </p:cNvPr>
          <p:cNvSpPr txBox="1"/>
          <p:nvPr/>
        </p:nvSpPr>
        <p:spPr>
          <a:xfrm>
            <a:off x="1536661" y="2684502"/>
            <a:ext cx="1837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  <a:r>
              <a:rPr lang="en-US" sz="5400" b="1" dirty="0">
                <a:latin typeface=".VnAvant" pitchFamily="34" charset="0"/>
              </a:rPr>
              <a:t>«</a:t>
            </a:r>
          </a:p>
        </p:txBody>
      </p:sp>
      <p:grpSp>
        <p:nvGrpSpPr>
          <p:cNvPr id="10" name="Group 30">
            <a:extLst>
              <a:ext uri="{FF2B5EF4-FFF2-40B4-BE49-F238E27FC236}">
                <a16:creationId xmlns:a16="http://schemas.microsoft.com/office/drawing/2014/main" id="{A8887C3F-4AE6-39C2-712C-9D3B056E6451}"/>
              </a:ext>
            </a:extLst>
          </p:cNvPr>
          <p:cNvGrpSpPr>
            <a:grpSpLocks/>
          </p:cNvGrpSpPr>
          <p:nvPr/>
        </p:nvGrpSpPr>
        <p:grpSpPr bwMode="auto">
          <a:xfrm>
            <a:off x="4726403" y="1762482"/>
            <a:ext cx="4243342" cy="1877616"/>
            <a:chOff x="384" y="1680"/>
            <a:chExt cx="1680" cy="960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1" name="Rectangle 27">
              <a:extLst>
                <a:ext uri="{FF2B5EF4-FFF2-40B4-BE49-F238E27FC236}">
                  <a16:creationId xmlns:a16="http://schemas.microsoft.com/office/drawing/2014/main" id="{62F991F9-A9CB-4298-8155-FF6121E131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12" name="Line 28">
              <a:extLst>
                <a:ext uri="{FF2B5EF4-FFF2-40B4-BE49-F238E27FC236}">
                  <a16:creationId xmlns:a16="http://schemas.microsoft.com/office/drawing/2014/main" id="{D2D8FF91-2229-8812-204A-9CDD5E868D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Rectangle 29">
              <a:extLst>
                <a:ext uri="{FF2B5EF4-FFF2-40B4-BE49-F238E27FC236}">
                  <a16:creationId xmlns:a16="http://schemas.microsoft.com/office/drawing/2014/main" id="{01A7D7CF-83A6-0667-B22D-015348432D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46D26E1-2BAC-DE74-CE1B-047DE9046C15}"/>
              </a:ext>
            </a:extLst>
          </p:cNvPr>
          <p:cNvSpPr txBox="1"/>
          <p:nvPr/>
        </p:nvSpPr>
        <p:spPr>
          <a:xfrm>
            <a:off x="6356530" y="269676"/>
            <a:ext cx="11043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tr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B583CA-6BCB-3570-414F-E5E20012B530}"/>
              </a:ext>
            </a:extLst>
          </p:cNvPr>
          <p:cNvSpPr txBox="1"/>
          <p:nvPr/>
        </p:nvSpPr>
        <p:spPr>
          <a:xfrm>
            <a:off x="7239000" y="1692236"/>
            <a:ext cx="1491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.VnAvant" pitchFamily="34" charset="0"/>
              </a:rPr>
              <a:t>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2E0AF0-1411-D7D1-B18A-E9F1A77307AA}"/>
              </a:ext>
            </a:extLst>
          </p:cNvPr>
          <p:cNvSpPr txBox="1"/>
          <p:nvPr/>
        </p:nvSpPr>
        <p:spPr>
          <a:xfrm>
            <a:off x="5197992" y="1692236"/>
            <a:ext cx="1491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tr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887E6F-83D5-641C-3AB0-6F40C2033057}"/>
              </a:ext>
            </a:extLst>
          </p:cNvPr>
          <p:cNvSpPr txBox="1"/>
          <p:nvPr/>
        </p:nvSpPr>
        <p:spPr>
          <a:xfrm>
            <a:off x="6019800" y="2684502"/>
            <a:ext cx="18268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tr</a:t>
            </a:r>
            <a:r>
              <a:rPr lang="en-US" sz="5400" b="1" dirty="0" err="1">
                <a:latin typeface=".VnAvant" pitchFamily="34" charset="0"/>
              </a:rPr>
              <a:t>e</a:t>
            </a:r>
            <a:endParaRPr lang="en-US" sz="5400" b="1" dirty="0">
              <a:latin typeface=".VnAvant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0D99CA-5016-8A07-BA64-DD3550444486}"/>
              </a:ext>
            </a:extLst>
          </p:cNvPr>
          <p:cNvSpPr txBox="1"/>
          <p:nvPr/>
        </p:nvSpPr>
        <p:spPr>
          <a:xfrm>
            <a:off x="-545663" y="579245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.VnAvant" pitchFamily="34" charset="0"/>
              </a:rPr>
              <a:t>« t«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B24188-EFAE-1F81-18CF-9E9FDD1B7324}"/>
              </a:ext>
            </a:extLst>
          </p:cNvPr>
          <p:cNvSpPr txBox="1"/>
          <p:nvPr/>
        </p:nvSpPr>
        <p:spPr>
          <a:xfrm>
            <a:off x="1600200" y="5782270"/>
            <a:ext cx="2836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.VnAvant" panose="020B72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sö</a:t>
            </a:r>
            <a:r>
              <a:rPr lang="en-US" sz="4800" b="1" dirty="0" smtClean="0">
                <a:latin typeface=".VnAvant" panose="020B72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.VnAvant" panose="020B72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tö</a:t>
            </a:r>
            <a:endParaRPr lang="en-US" sz="4800" b="1" dirty="0">
              <a:latin typeface=".VnAvant" panose="020B7200000000000000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161D4F-495F-FF2B-E33B-0643CDF02525}"/>
              </a:ext>
            </a:extLst>
          </p:cNvPr>
          <p:cNvSpPr txBox="1"/>
          <p:nvPr/>
        </p:nvSpPr>
        <p:spPr>
          <a:xfrm>
            <a:off x="3581400" y="5814894"/>
            <a:ext cx="357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c¸ trª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DCC243-9BF2-8850-F166-E1454ECBCDA0}"/>
              </a:ext>
            </a:extLst>
          </p:cNvPr>
          <p:cNvSpPr txBox="1"/>
          <p:nvPr/>
        </p:nvSpPr>
        <p:spPr>
          <a:xfrm>
            <a:off x="5775750" y="5861060"/>
            <a:ext cx="4417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4800" b="1" dirty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ngµ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948F71-57C8-AE84-CA22-F2002C5518C5}"/>
              </a:ext>
            </a:extLst>
          </p:cNvPr>
          <p:cNvSpPr txBox="1"/>
          <p:nvPr/>
        </p:nvSpPr>
        <p:spPr>
          <a:xfrm>
            <a:off x="533400" y="4350603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.VnAvant" panose="020B7200000000000000" pitchFamily="34" charset="0"/>
              </a:rPr>
              <a:t>t¸     t¹     </a:t>
            </a:r>
            <a:r>
              <a:rPr lang="en-US" sz="4800" b="1" dirty="0" err="1">
                <a:latin typeface=".VnAvant" panose="020B7200000000000000" pitchFamily="34" charset="0"/>
              </a:rPr>
              <a:t>tÎ</a:t>
            </a:r>
            <a:endParaRPr lang="en-US" sz="4800" b="1" dirty="0">
              <a:latin typeface=".VnAvant" panose="020B72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B7087B-DE83-0D30-A51E-92C9D2917649}"/>
              </a:ext>
            </a:extLst>
          </p:cNvPr>
          <p:cNvSpPr txBox="1"/>
          <p:nvPr/>
        </p:nvSpPr>
        <p:spPr>
          <a:xfrm>
            <a:off x="4800600" y="4343400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.VnAvant" panose="020B7200000000000000" pitchFamily="34" charset="0"/>
              </a:rPr>
              <a:t>trª   </a:t>
            </a:r>
            <a:r>
              <a:rPr lang="en-US" sz="4800" b="1" dirty="0" err="1">
                <a:latin typeface=".VnAvant" panose="020B7200000000000000" pitchFamily="34" charset="0"/>
              </a:rPr>
              <a:t>trß</a:t>
            </a:r>
            <a:r>
              <a:rPr lang="en-US" sz="4800" b="1" dirty="0">
                <a:latin typeface=".VnAvant" panose="020B7200000000000000" pitchFamily="34" charset="0"/>
              </a:rPr>
              <a:t>    </a:t>
            </a:r>
            <a:r>
              <a:rPr lang="en-US" sz="4800" b="1" dirty="0" err="1">
                <a:latin typeface=".VnAvant" panose="020B7200000000000000" pitchFamily="34" charset="0"/>
              </a:rPr>
              <a:t>træ</a:t>
            </a:r>
            <a:endParaRPr lang="en-US" sz="4800" b="1" dirty="0">
              <a:latin typeface=".VnAvant" panose="020B7200000000000000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E185BC7-8549-775A-9512-B9259B2FD45C}"/>
              </a:ext>
            </a:extLst>
          </p:cNvPr>
          <p:cNvSpPr/>
          <p:nvPr/>
        </p:nvSpPr>
        <p:spPr>
          <a:xfrm rot="4634963">
            <a:off x="2590800" y="5853723"/>
            <a:ext cx="304800" cy="1534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9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Longhorn M3 Blis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CC"/>
            </a:solidFill>
            <a:miter lim="800000"/>
            <a:headEnd/>
            <a:tailEnd/>
          </a:ln>
        </p:spPr>
      </p:pic>
      <p:sp>
        <p:nvSpPr>
          <p:cNvPr id="16387" name="WordArt 6"/>
          <p:cNvSpPr>
            <a:spLocks noChangeArrowheads="1" noChangeShapeType="1" noTextEdit="1"/>
          </p:cNvSpPr>
          <p:nvPr/>
        </p:nvSpPr>
        <p:spPr bwMode="auto">
          <a:xfrm>
            <a:off x="0" y="1714500"/>
            <a:ext cx="9067800" cy="28575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27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Tiết</a:t>
            </a:r>
            <a:r>
              <a:rPr lang="vi-VN" sz="27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 học kết thúc</a:t>
            </a:r>
          </a:p>
          <a:p>
            <a:pPr algn="ctr"/>
            <a:r>
              <a:rPr lang="vi-VN" sz="27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.</a:t>
            </a:r>
          </a:p>
          <a:p>
            <a:pPr algn="ctr"/>
            <a:r>
              <a:rPr lang="en-US" sz="27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Cảm</a:t>
            </a:r>
            <a:r>
              <a:rPr lang="en-US" sz="27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7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ơn</a:t>
            </a:r>
            <a:r>
              <a:rPr lang="en-US" sz="27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7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các</a:t>
            </a:r>
            <a:r>
              <a:rPr lang="en-US" sz="27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7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thầy</a:t>
            </a:r>
            <a:r>
              <a:rPr lang="en-US" sz="27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7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cô</a:t>
            </a:r>
            <a:r>
              <a:rPr lang="en-US" sz="27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7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đã</a:t>
            </a:r>
            <a:r>
              <a:rPr lang="en-US" sz="27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7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về</a:t>
            </a:r>
            <a:r>
              <a:rPr lang="en-US" sz="27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7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dự</a:t>
            </a:r>
            <a:r>
              <a:rPr lang="en-US" sz="27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. </a:t>
            </a:r>
            <a:r>
              <a:rPr lang="vi-VN" sz="27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Chúc các em chăm ngoan học giỏi</a:t>
            </a:r>
            <a:endParaRPr lang="en-US" sz="27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16388" name="Picture 7" descr="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57200" y="857251"/>
            <a:ext cx="3810000" cy="2313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8" descr="1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76600" y="4514851"/>
            <a:ext cx="1676400" cy="1056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9" descr="1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4608911"/>
            <a:ext cx="2209800" cy="1391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10" descr="1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72200" y="4171951"/>
            <a:ext cx="1371600" cy="86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5" name="Picture 9" descr="pi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1028700"/>
            <a:ext cx="838200" cy="406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6" name="Picture 10" descr="pi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0" y="4400550"/>
            <a:ext cx="6858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12" descr="Butterfly-03-june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09800" y="857250"/>
            <a:ext cx="16764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6" name="Picture 13" descr="Butterfly-03-june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43400" y="4286250"/>
            <a:ext cx="9906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FILE_20211031_111911_Thoại 02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4975397" y="504260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1477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0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0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0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5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ình nền Powerpoint đẹp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him Hoạt Hình Nhà Bình Dị Vật Liệu Vector Hình ảnh | Định dạng hình ảnh  PSD 610502324| vn.lovepik.co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56" l="0" r="100000">
                        <a14:foregroundMark x1="47111" y1="35556" x2="47111" y2="35556"/>
                        <a14:foregroundMark x1="52444" y1="33778" x2="52444" y2="33778"/>
                        <a14:foregroundMark x1="57333" y1="33778" x2="57333" y2="33778"/>
                        <a14:foregroundMark x1="72444" y1="44000" x2="72444" y2="44000"/>
                        <a14:foregroundMark x1="78222" y1="48444" x2="78222" y2="48444"/>
                        <a14:foregroundMark x1="32889" y1="74222" x2="32889" y2="74222"/>
                        <a14:foregroundMark x1="68444" y1="32889" x2="68444" y2="3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552" y="3902516"/>
            <a:ext cx="2011476" cy="202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ình ảnh Phim Hoạt Hình Vector Cây Xanh, Vectơ, Hoạt Hình, Cây Xanh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100000" l="9375" r="89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440" y="951916"/>
            <a:ext cx="5738679" cy="504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ình ảnh Mặt Trời Hoạt Hình Tinh Tế, Phim Hoạt Hình, Mặt Trời, Hoạt Hình 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-457200"/>
            <a:ext cx="2649172" cy="221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The Boy Rolls A Wheelbarrow With Apples. Vector Illustration.. Royalty Free  Cliparts, Vectors, And Stock Illustration. Image 82986023.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9" b="93296" l="712" r="93238">
                        <a14:backgroundMark x1="40925" y1="17318" x2="40925" y2="17318"/>
                        <a14:backgroundMark x1="40925" y1="13408" x2="40925" y2="13408"/>
                        <a14:backgroundMark x1="40569" y1="11173" x2="40569" y2="11173"/>
                        <a14:backgroundMark x1="39502" y1="10056" x2="39502" y2="10056"/>
                        <a14:backgroundMark x1="36655" y1="13408" x2="36655" y2="13408"/>
                        <a14:backgroundMark x1="35943" y1="13408" x2="35943" y2="13408"/>
                        <a14:backgroundMark x1="34164" y1="16760" x2="34164" y2="16760"/>
                        <a14:backgroundMark x1="34875" y1="20112" x2="34875" y2="20112"/>
                        <a14:backgroundMark x1="35231" y1="22346" x2="38790" y2="24022"/>
                        <a14:backgroundMark x1="39502" y1="24022" x2="39502" y2="24022"/>
                        <a14:backgroundMark x1="41993" y1="23464" x2="41993" y2="23464"/>
                        <a14:backgroundMark x1="43060" y1="22346" x2="43060" y2="22346"/>
                        <a14:backgroundMark x1="45196" y1="20112" x2="45196" y2="20112"/>
                        <a14:backgroundMark x1="45552" y1="18994" x2="45552" y2="18994"/>
                        <a14:backgroundMark x1="46263" y1="12849" x2="46263" y2="12849"/>
                        <a14:backgroundMark x1="46263" y1="12849" x2="46263" y2="12849"/>
                        <a14:backgroundMark x1="45196" y1="8380" x2="45196" y2="8380"/>
                        <a14:backgroundMark x1="45196" y1="8380" x2="45196" y2="8380"/>
                        <a14:backgroundMark x1="40569" y1="11173" x2="40569" y2="11173"/>
                        <a14:backgroundMark x1="36655" y1="11173" x2="36655" y2="11173"/>
                        <a14:backgroundMark x1="35231" y1="11732" x2="35231" y2="11732"/>
                        <a14:backgroundMark x1="32740" y1="15084" x2="32740" y2="16760"/>
                        <a14:backgroundMark x1="32740" y1="16760" x2="32740" y2="16760"/>
                        <a14:backgroundMark x1="33096" y1="18994" x2="33096" y2="18994"/>
                        <a14:backgroundMark x1="34164" y1="20112" x2="35943" y2="20670"/>
                        <a14:backgroundMark x1="33808" y1="22346" x2="33808" y2="22346"/>
                        <a14:backgroundMark x1="35943" y1="24581" x2="37367" y2="24581"/>
                        <a14:backgroundMark x1="37722" y1="24581" x2="39858" y2="24581"/>
                        <a14:backgroundMark x1="40569" y1="24581" x2="40569" y2="24581"/>
                        <a14:backgroundMark x1="44128" y1="24022" x2="44128" y2="24022"/>
                        <a14:backgroundMark x1="45552" y1="24022" x2="45552" y2="24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2541" y="4327741"/>
            <a:ext cx="2170059" cy="153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Ghim của Polly Dream trên Катя trong 2020 | Nghệ thuật viết chữ, Đang yêu,  Lì xì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231" y="5617149"/>
            <a:ext cx="809969" cy="70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04079" y="1828800"/>
            <a:ext cx="800169" cy="102878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24800" y="2628811"/>
            <a:ext cx="800169" cy="102878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10400" y="3238411"/>
            <a:ext cx="800169" cy="102878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62800" y="1905000"/>
            <a:ext cx="800169" cy="102878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67400" y="2781211"/>
            <a:ext cx="800169" cy="102878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04800" y="3573959"/>
            <a:ext cx="17540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rPr>
              <a:t>su</a:t>
            </a:r>
            <a:r>
              <a:rPr lang="en-US" sz="4400" b="1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rPr>
              <a:t> </a:t>
            </a:r>
            <a:r>
              <a:rPr lang="en-US" sz="4400" b="1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rPr>
              <a:t>su</a:t>
            </a:r>
            <a:endParaRPr lang="en-US" sz="4400" b="1" dirty="0">
              <a:ln w="28575">
                <a:solidFill>
                  <a:srgbClr val="FF0000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Black" panose="020B72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" y="2286000"/>
            <a:ext cx="21611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rPr>
              <a:t>ch</a:t>
            </a:r>
            <a:r>
              <a:rPr lang="en-US" sz="4400" b="1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rPr>
              <a:t>÷ </a:t>
            </a:r>
            <a:r>
              <a:rPr lang="en-US" sz="4400" b="1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rPr>
              <a:t>sè</a:t>
            </a:r>
            <a:endParaRPr lang="en-US" sz="4400" b="1" dirty="0">
              <a:ln w="28575">
                <a:solidFill>
                  <a:srgbClr val="FF0000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Black" panose="020B72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08867" y="2286000"/>
            <a:ext cx="17155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rPr>
              <a:t>c¸ r«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89761" y="3497759"/>
            <a:ext cx="15584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rPr>
              <a:t>gµ </a:t>
            </a:r>
            <a:r>
              <a:rPr lang="en-US" sz="4400" b="1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rPr>
              <a:t>ri</a:t>
            </a:r>
            <a:endParaRPr lang="en-US" sz="4400" b="1" dirty="0">
              <a:ln w="28575">
                <a:solidFill>
                  <a:srgbClr val="FF0000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Black" panose="020B72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401" y="4640759"/>
            <a:ext cx="65151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4400" b="1" dirty="0" smtClean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 smtClean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4400" b="1" dirty="0" smtClean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4400" b="1" dirty="0" smtClean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400" b="1" dirty="0" smtClean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4400" b="1" dirty="0" smtClean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US" sz="4400" b="1" dirty="0" smtClean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US" sz="4400" b="1" dirty="0" smtClean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b="1" dirty="0">
              <a:ln w="28575">
                <a:solidFill>
                  <a:srgbClr val="FF0000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92609" y="1075511"/>
            <a:ext cx="428625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3300" b="1" u="sng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92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"/>
                            </p:stCondLst>
                            <p:childTnLst>
                              <p:par>
                                <p:cTn id="1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359" y="2151888"/>
            <a:ext cx="5866280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18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86" y="152400"/>
            <a:ext cx="2754879" cy="10721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4" y="1224503"/>
            <a:ext cx="8883828" cy="49107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A6B572-0F9C-744B-B32F-D549A9A4D198}"/>
              </a:ext>
            </a:extLst>
          </p:cNvPr>
          <p:cNvSpPr txBox="1"/>
          <p:nvPr/>
        </p:nvSpPr>
        <p:spPr>
          <a:xfrm>
            <a:off x="1524000" y="6172200"/>
            <a:ext cx="66784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.VnAvant" panose="020B7200000000000000" pitchFamily="34" charset="0"/>
              </a:rPr>
              <a:t>Nam t« </a:t>
            </a:r>
            <a:r>
              <a:rPr lang="en-US" sz="4000" dirty="0" err="1">
                <a:latin typeface=".VnAvant" panose="020B7200000000000000" pitchFamily="34" charset="0"/>
              </a:rPr>
              <a:t>bøc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tranh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c©y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tre</a:t>
            </a:r>
            <a:r>
              <a:rPr lang="en-US" sz="4000" dirty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EBCCD3-A240-A914-8229-719102C5ED1E}"/>
              </a:ext>
            </a:extLst>
          </p:cNvPr>
          <p:cNvSpPr txBox="1"/>
          <p:nvPr/>
        </p:nvSpPr>
        <p:spPr>
          <a:xfrm>
            <a:off x="7153025" y="5548629"/>
            <a:ext cx="5116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>
              <a:latin typeface=".VnAvant" panose="020B7200000000000000" pitchFamily="34" charset="0"/>
            </a:endParaRPr>
          </a:p>
          <a:p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tr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9B0F5A-67EF-077E-35FB-5BDDCA86761C}"/>
              </a:ext>
            </a:extLst>
          </p:cNvPr>
          <p:cNvSpPr txBox="1"/>
          <p:nvPr/>
        </p:nvSpPr>
        <p:spPr>
          <a:xfrm>
            <a:off x="4638349" y="5559033"/>
            <a:ext cx="5116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>
              <a:latin typeface=".VnAvant" panose="020B7200000000000000" pitchFamily="34" charset="0"/>
            </a:endParaRPr>
          </a:p>
          <a:p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tr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4073D1-317E-97EA-8CD0-3BE82C066539}"/>
              </a:ext>
            </a:extLst>
          </p:cNvPr>
          <p:cNvSpPr txBox="1"/>
          <p:nvPr/>
        </p:nvSpPr>
        <p:spPr>
          <a:xfrm>
            <a:off x="2733210" y="5559033"/>
            <a:ext cx="5004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>
              <a:latin typeface=".VnAvant" panose="020B7200000000000000" pitchFamily="34" charset="0"/>
            </a:endParaRPr>
          </a:p>
          <a:p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91786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0" y="-84138"/>
            <a:ext cx="9144000" cy="6858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100000">
                <a:srgbClr val="FF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2053" name="Picture 7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486400"/>
            <a:ext cx="7620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562600"/>
            <a:ext cx="1143000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9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7620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0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12738"/>
            <a:ext cx="7620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9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0"/>
            <a:ext cx="7620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Google Shape;54;p13"/>
          <p:cNvSpPr txBox="1">
            <a:spLocks/>
          </p:cNvSpPr>
          <p:nvPr/>
        </p:nvSpPr>
        <p:spPr>
          <a:xfrm>
            <a:off x="838200" y="685800"/>
            <a:ext cx="7620000" cy="198181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GB" sz="6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22: T </a:t>
            </a:r>
            <a:r>
              <a:rPr lang="en-GB" sz="6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lang="en-GB" sz="6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GB" sz="6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lang="en-GB" sz="6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6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endParaRPr lang="en-GB" sz="66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48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727" y="1557338"/>
            <a:ext cx="4723946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5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3096985" y="1828800"/>
            <a:ext cx="3227615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4344543" y="1936411"/>
            <a:ext cx="102641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>
                <a:solidFill>
                  <a:srgbClr val="E52D56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  <a:p>
            <a:endParaRPr lang="en-US" dirty="0">
              <a:latin typeface="VnAvan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52400"/>
            <a:ext cx="1726692" cy="119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52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81" y="0"/>
            <a:ext cx="1946533" cy="1351480"/>
          </a:xfrm>
          <a:prstGeom prst="rect">
            <a:avLst/>
          </a:prstGeom>
        </p:spPr>
      </p:pic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1219200" y="2286000"/>
            <a:ext cx="6629400" cy="3581400"/>
            <a:chOff x="384" y="1680"/>
            <a:chExt cx="1680" cy="960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6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7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152901" y="675740"/>
            <a:ext cx="838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1" y="2590800"/>
            <a:ext cx="23295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.VnAvant" pitchFamily="34" charset="0"/>
              </a:rPr>
              <a:t>«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05000" y="2590800"/>
            <a:ext cx="23295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24200" y="4419600"/>
            <a:ext cx="28540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  <a:r>
              <a:rPr lang="en-US" sz="6600" b="1" dirty="0">
                <a:latin typeface=".VnAvant" pitchFamily="34" charset="0"/>
              </a:rPr>
              <a:t>«</a:t>
            </a:r>
          </a:p>
        </p:txBody>
      </p:sp>
    </p:spTree>
    <p:extLst>
      <p:ext uri="{BB962C8B-B14F-4D97-AF65-F5344CB8AC3E}">
        <p14:creationId xmlns:p14="http://schemas.microsoft.com/office/powerpoint/2010/main" val="2944297750"/>
      </p:ext>
    </p:extLst>
  </p:cSld>
  <p:clrMapOvr>
    <a:masterClrMapping/>
  </p:clrMapOvr>
  <p:transition advClick="0" advTm="3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251</Words>
  <Application>Microsoft Office PowerPoint</Application>
  <PresentationFormat>On-screen Show (4:3)</PresentationFormat>
  <Paragraphs>107</Paragraphs>
  <Slides>27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.VnArial</vt:lpstr>
      <vt:lpstr>.VnAvant</vt:lpstr>
      <vt:lpstr>.VnBlack</vt:lpstr>
      <vt:lpstr>Arial</vt:lpstr>
      <vt:lpstr>Arial-Rounded</vt:lpstr>
      <vt:lpstr>Calibri</vt:lpstr>
      <vt:lpstr>Times New Roman</vt:lpstr>
      <vt:lpstr>VnAvan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E6440</dc:creator>
  <cp:lastModifiedBy>Pham Tuyen</cp:lastModifiedBy>
  <cp:revision>29</cp:revision>
  <dcterms:created xsi:type="dcterms:W3CDTF">2006-08-16T00:00:00Z</dcterms:created>
  <dcterms:modified xsi:type="dcterms:W3CDTF">2024-10-19T01:34:56Z</dcterms:modified>
</cp:coreProperties>
</file>