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media/audio2.wav" ContentType="audio/x-wav"/>
  <Override PartName="/ppt/activeX/activeX4.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277" r:id="rId4"/>
    <p:sldId id="257" r:id="rId5"/>
    <p:sldId id="282" r:id="rId6"/>
    <p:sldId id="283" r:id="rId7"/>
    <p:sldId id="276" r:id="rId8"/>
    <p:sldId id="273" r:id="rId9"/>
    <p:sldId id="287" r:id="rId10"/>
    <p:sldId id="502" r:id="rId11"/>
    <p:sldId id="2007577204" r:id="rId12"/>
    <p:sldId id="2007577189" r:id="rId13"/>
    <p:sldId id="2007577190" r:id="rId14"/>
    <p:sldId id="2007577191" r:id="rId15"/>
    <p:sldId id="288" r:id="rId16"/>
    <p:sldId id="503" r:id="rId17"/>
    <p:sldId id="11532" r:id="rId18"/>
    <p:sldId id="11533" r:id="rId19"/>
    <p:sldId id="2007577193" r:id="rId20"/>
    <p:sldId id="2007577188" r:id="rId21"/>
    <p:sldId id="2007577194" r:id="rId22"/>
    <p:sldId id="2007577195" r:id="rId23"/>
    <p:sldId id="2007577196" r:id="rId24"/>
    <p:sldId id="2007577197" r:id="rId25"/>
    <p:sldId id="2007577198" r:id="rId26"/>
    <p:sldId id="2007577206" r:id="rId27"/>
    <p:sldId id="2007577187" r:id="rId28"/>
    <p:sldId id="2007577200" r:id="rId29"/>
    <p:sldId id="2007577201" r:id="rId30"/>
    <p:sldId id="2007577202"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82" d="100"/>
          <a:sy n="82" d="100"/>
        </p:scale>
        <p:origin x="65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97260B1-9D04-444E-A7AA-392FE494A94A}" type="slidenum">
              <a:rPr lang="en-US" smtClean="0"/>
              <a:t>5</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13</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5" name="Footer Placeholder 4">
            <a:extLst>
              <a:ext uri="{FF2B5EF4-FFF2-40B4-BE49-F238E27FC236}">
                <a16:creationId xmlns:a16="http://schemas.microsoft.com/office/drawing/2014/main" xmlns=""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5" name="Footer Placeholder 4">
            <a:extLst>
              <a:ext uri="{FF2B5EF4-FFF2-40B4-BE49-F238E27FC236}">
                <a16:creationId xmlns:a16="http://schemas.microsoft.com/office/drawing/2014/main" xmlns=""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5" name="Footer Placeholder 4">
            <a:extLst>
              <a:ext uri="{FF2B5EF4-FFF2-40B4-BE49-F238E27FC236}">
                <a16:creationId xmlns:a16="http://schemas.microsoft.com/office/drawing/2014/main" xmlns=""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5" name="Footer Placeholder 4">
            <a:extLst>
              <a:ext uri="{FF2B5EF4-FFF2-40B4-BE49-F238E27FC236}">
                <a16:creationId xmlns:a16="http://schemas.microsoft.com/office/drawing/2014/main" xmlns=""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6" name="Footer Placeholder 5">
            <a:extLst>
              <a:ext uri="{FF2B5EF4-FFF2-40B4-BE49-F238E27FC236}">
                <a16:creationId xmlns:a16="http://schemas.microsoft.com/office/drawing/2014/main" xmlns=""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8" name="Footer Placeholder 7">
            <a:extLst>
              <a:ext uri="{FF2B5EF4-FFF2-40B4-BE49-F238E27FC236}">
                <a16:creationId xmlns:a16="http://schemas.microsoft.com/office/drawing/2014/main" xmlns=""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4" name="Footer Placeholder 3">
            <a:extLst>
              <a:ext uri="{FF2B5EF4-FFF2-40B4-BE49-F238E27FC236}">
                <a16:creationId xmlns:a16="http://schemas.microsoft.com/office/drawing/2014/main" xmlns=""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3" name="Footer Placeholder 2">
            <a:extLst>
              <a:ext uri="{FF2B5EF4-FFF2-40B4-BE49-F238E27FC236}">
                <a16:creationId xmlns:a16="http://schemas.microsoft.com/office/drawing/2014/main" xmlns=""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6" name="Footer Placeholder 5">
            <a:extLst>
              <a:ext uri="{FF2B5EF4-FFF2-40B4-BE49-F238E27FC236}">
                <a16:creationId xmlns:a16="http://schemas.microsoft.com/office/drawing/2014/main" xmlns=""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11/14/2024</a:t>
            </a:fld>
            <a:endParaRPr lang="en-US"/>
          </a:p>
        </p:txBody>
      </p:sp>
      <p:sp>
        <p:nvSpPr>
          <p:cNvPr id="6" name="Footer Placeholder 5">
            <a:extLst>
              <a:ext uri="{FF2B5EF4-FFF2-40B4-BE49-F238E27FC236}">
                <a16:creationId xmlns:a16="http://schemas.microsoft.com/office/drawing/2014/main" xmlns=""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11/14/2024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61668BD8-5FBA-58E3-DC4A-AD8530F9A4A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0.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10.png"/><Relationship Id="rId7"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C05F1989-A0B9-93F6-7960-68DA24F8A800}"/>
              </a:ext>
            </a:extLst>
          </p:cNvPr>
          <p:cNvGrpSpPr/>
          <p:nvPr/>
        </p:nvGrpSpPr>
        <p:grpSpPr>
          <a:xfrm>
            <a:off x="1698170" y="419877"/>
            <a:ext cx="6486525" cy="3937763"/>
            <a:chOff x="485963" y="1785574"/>
            <a:chExt cx="4288541" cy="3181574"/>
          </a:xfrm>
        </p:grpSpPr>
        <p:grpSp>
          <p:nvGrpSpPr>
            <p:cNvPr id="7" name="Group 6">
              <a:extLst>
                <a:ext uri="{FF2B5EF4-FFF2-40B4-BE49-F238E27FC236}">
                  <a16:creationId xmlns:a16="http://schemas.microsoft.com/office/drawing/2014/main" xmlns=""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xmlns="" id="{D2C0A9B2-F580-CC5C-7EB2-D42A6CF150E7}"/>
                  </a:ext>
                </a:extLst>
              </p:cNvPr>
              <p:cNvSpPr/>
              <p:nvPr/>
            </p:nvSpPr>
            <p:spPr>
              <a:xfrm>
                <a:off x="4591958" y="-419380"/>
                <a:ext cx="253763" cy="1783340"/>
              </a:xfrm>
              <a:prstGeom prst="roundRect">
                <a:avLst/>
              </a:prstGeom>
              <a:blipFill>
                <a:blip r:embed="rId2">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675A46B7-D700-5734-B589-035032E8CD2F}"/>
                  </a:ext>
                </a:extLst>
              </p:cNvPr>
              <p:cNvSpPr/>
              <p:nvPr/>
            </p:nvSpPr>
            <p:spPr>
              <a:xfrm>
                <a:off x="7894541" y="-470736"/>
                <a:ext cx="253763" cy="1783340"/>
              </a:xfrm>
              <a:prstGeom prst="roundRect">
                <a:avLst/>
              </a:prstGeom>
              <a:blipFill>
                <a:blip r:embed="rId2">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6D58C5CD-E159-F3E8-39CF-4DBBD51353B6}"/>
                  </a:ext>
                </a:extLst>
              </p:cNvPr>
              <p:cNvSpPr/>
              <p:nvPr/>
            </p:nvSpPr>
            <p:spPr>
              <a:xfrm>
                <a:off x="2404292" y="927498"/>
                <a:ext cx="7613779" cy="1783340"/>
              </a:xfrm>
              <a:prstGeom prst="roundRect">
                <a:avLst/>
              </a:prstGeom>
              <a:blipFill>
                <a:blip r:embed="rId2">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xmlns="" id="{C2F46CBF-AC22-4744-C6EF-93F14E8227C9}"/>
              </a:ext>
            </a:extLst>
          </p:cNvPr>
          <p:cNvPicPr>
            <a:picLocks noChangeAspect="1"/>
          </p:cNvPicPr>
          <p:nvPr/>
        </p:nvPicPr>
        <p:blipFill>
          <a:blip r:embed="rId5"/>
          <a:stretch>
            <a:fillRect/>
          </a:stretch>
        </p:blipFill>
        <p:spPr>
          <a:xfrm>
            <a:off x="2568963" y="2627077"/>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5FAAA977-E6E3-1D37-FD26-D71F0CB771A6}"/>
              </a:ext>
            </a:extLst>
          </p:cNvPr>
          <p:cNvSpPr txBox="1"/>
          <p:nvPr/>
        </p:nvSpPr>
        <p:spPr>
          <a:xfrm>
            <a:off x="933331" y="2465147"/>
            <a:ext cx="1044916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846807" y="1394928"/>
            <a:ext cx="10037858"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91472" y="507785"/>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082351" y="1560258"/>
            <a:ext cx="10022365" cy="1200329"/>
          </a:xfrm>
          <a:prstGeom prst="rect">
            <a:avLst/>
          </a:prstGeom>
          <a:noFill/>
        </p:spPr>
        <p:txBody>
          <a:bodyPr wrap="square" rtlCol="0">
            <a:spAutoFit/>
          </a:bodyPr>
          <a:lstStyle/>
          <a:p>
            <a:pPr lvl="0">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xmlns=""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xmlns=""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xmlns=""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xmlns=""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xmlns="" id="{F9859F6A-8663-A382-C561-73F3777CF44D}"/>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xmlns="" id="{ED1B99D1-E782-2A45-274C-AFE5496DA8D1}"/>
              </a:ext>
            </a:extLst>
          </p:cNvPr>
          <p:cNvPicPr>
            <a:picLocks noChangeAspect="1"/>
          </p:cNvPicPr>
          <p:nvPr/>
        </p:nvPicPr>
        <p:blipFill>
          <a:blip r:embed="rId7"/>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spid="1032" name="TextBox1" r:id="rId2" imgW="6735960" imgH="1082160"/>
        </mc:Choice>
        <mc:Fallback>
          <p:control name="TextBox1" r:id="rId2" imgW="6735960" imgH="1082160">
            <p:pic>
              <p:nvPicPr>
                <p:cNvPr id="16" name="TextBox1">
                  <a:extLst>
                    <a:ext uri="{FF2B5EF4-FFF2-40B4-BE49-F238E27FC236}">
                      <a16:creationId xmlns:a16="http://schemas.microsoft.com/office/drawing/2014/main" xmlns="" id="{6459B8EE-740A-96BE-6242-694C6BADCF22}"/>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xmlns=""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xmlns=""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xmlns=""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xmlns=""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xmlns=""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6" name="TextBox1" r:id="rId2" imgW="6187320" imgH="1295280"/>
        </mc:Choice>
        <mc:Fallback>
          <p:control name="TextBox1" r:id="rId2" imgW="6187320" imgH="1295280">
            <p:pic>
              <p:nvPicPr>
                <p:cNvPr id="27" name="TextBox1">
                  <a:extLst>
                    <a:ext uri="{FF2B5EF4-FFF2-40B4-BE49-F238E27FC236}">
                      <a16:creationId xmlns:a16="http://schemas.microsoft.com/office/drawing/2014/main" xmlns="" id="{7D15E178-5FF7-1E94-EE6C-206EC470E805}"/>
                    </a:ext>
                  </a:extLst>
                </p:cNvPr>
                <p:cNvPicPr>
                  <a:picLocks/>
                </p:cNvPicPr>
                <p:nvPr/>
              </p:nvPicPr>
              <p:blipFill>
                <a:blip r:embed="rId8"/>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xmlns=""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xmlns=""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xmlns="" id="{9F249407-C1AB-ED7A-F7A2-91CF62721838}"/>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xmlns="" id="{5657F2F9-EE45-9497-030B-3BE41F2FFE32}"/>
              </a:ext>
            </a:extLst>
          </p:cNvPr>
          <p:cNvPicPr>
            <a:picLocks noChangeAspect="1"/>
          </p:cNvPicPr>
          <p:nvPr/>
        </p:nvPicPr>
        <p:blipFill>
          <a:blip r:embed="rId7"/>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xmlns=""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80" name="TextBox1" r:id="rId2" imgW="6735960" imgH="1082160"/>
        </mc:Choice>
        <mc:Fallback>
          <p:control name="TextBox1" r:id="rId2" imgW="6735960" imgH="1082160">
            <p:pic>
              <p:nvPicPr>
                <p:cNvPr id="14" name="TextBox1">
                  <a:extLst>
                    <a:ext uri="{FF2B5EF4-FFF2-40B4-BE49-F238E27FC236}">
                      <a16:creationId xmlns:a16="http://schemas.microsoft.com/office/drawing/2014/main" xmlns="" id="{C93D708E-1C8C-F5D2-1536-B58873234DF6}"/>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xmlns=""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xmlns=""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xmlns=""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xmlns=""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xmlns=""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xmlns=""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xmlns=""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xmlns=""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xmlns=""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xmlns=""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xmlns=""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xmlns=""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xmlns=""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xmlns=""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xmlns=""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xmlns=""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xmlns=""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xmlns=""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xmlns=""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xmlns=""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xmlns=""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xmlns=""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xmlns=""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xmlns=""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xmlns=""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grpSp>
        <p:nvGrpSpPr>
          <p:cNvPr id="10" name="Nhóm 25">
            <a:extLst>
              <a:ext uri="{FF2B5EF4-FFF2-40B4-BE49-F238E27FC236}">
                <a16:creationId xmlns:a16="http://schemas.microsoft.com/office/drawing/2014/main" xmlns="" id="{FEFBEDC4-9897-97F5-3E66-D8264D700CC8}"/>
              </a:ext>
            </a:extLst>
          </p:cNvPr>
          <p:cNvGrpSpPr/>
          <p:nvPr/>
        </p:nvGrpSpPr>
        <p:grpSpPr>
          <a:xfrm>
            <a:off x="262810" y="2062774"/>
            <a:ext cx="11568406" cy="4575672"/>
            <a:chOff x="538431" y="1505163"/>
            <a:chExt cx="5597425" cy="3431754"/>
          </a:xfrm>
        </p:grpSpPr>
        <p:sp>
          <p:nvSpPr>
            <p:cNvPr id="11" name="Hình chữ nhật: Góc Tròn 26">
              <a:extLst>
                <a:ext uri="{FF2B5EF4-FFF2-40B4-BE49-F238E27FC236}">
                  <a16:creationId xmlns:a16="http://schemas.microsoft.com/office/drawing/2014/main" xmlns="" id="{F60406F2-A9E1-2698-B163-F29AA3524CD8}"/>
                </a:ext>
              </a:extLst>
            </p:cNvPr>
            <p:cNvSpPr/>
            <p:nvPr/>
          </p:nvSpPr>
          <p:spPr>
            <a:xfrm>
              <a:off x="538431" y="1505163"/>
              <a:ext cx="5597425" cy="343175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xmlns="" id="{EA32CDDE-5D37-B716-E5BD-F9A05793521D}"/>
                </a:ext>
              </a:extLst>
            </p:cNvPr>
            <p:cNvSpPr txBox="1"/>
            <p:nvPr/>
          </p:nvSpPr>
          <p:spPr>
            <a:xfrm>
              <a:off x="592639" y="1505163"/>
              <a:ext cx="5460940" cy="3300904"/>
            </a:xfrm>
            <a:prstGeom prst="rect">
              <a:avLst/>
            </a:prstGeom>
            <a:noFill/>
          </p:spPr>
          <p:txBody>
            <a:bodyPr wrap="square">
              <a:spAutoFit/>
            </a:bodyPr>
            <a:lstStyle/>
            <a:p>
              <a:pPr algn="just" defTabSz="1219170">
                <a:buClr>
                  <a:srgbClr val="000000"/>
                </a:buClr>
                <a:defRPr/>
              </a:pPr>
              <a:r>
                <a:rPr lang="en-US" sz="4000" b="1" kern="0" dirty="0">
                  <a:solidFill>
                    <a:srgbClr val="002060"/>
                  </a:solidFill>
                  <a:latin typeface="Calibri"/>
                  <a:cs typeface="Arial"/>
                  <a:sym typeface="Arial"/>
                </a:rPr>
                <a:t>   </a:t>
              </a:r>
              <a:r>
                <a:rPr lang="vi-VN" sz="40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108553" y="523299"/>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EBB14663-9081-6213-9D7E-DDE3D8F93E91}"/>
              </a:ext>
            </a:extLst>
          </p:cNvPr>
          <p:cNvGrpSpPr/>
          <p:nvPr/>
        </p:nvGrpSpPr>
        <p:grpSpPr>
          <a:xfrm>
            <a:off x="580431" y="1065836"/>
            <a:ext cx="10654139" cy="1302425"/>
            <a:chOff x="207253" y="1728030"/>
            <a:chExt cx="7990604" cy="976819"/>
          </a:xfrm>
        </p:grpSpPr>
        <p:grpSp>
          <p:nvGrpSpPr>
            <p:cNvPr id="5" name="Nhóm 2">
              <a:extLst>
                <a:ext uri="{FF2B5EF4-FFF2-40B4-BE49-F238E27FC236}">
                  <a16:creationId xmlns:a16="http://schemas.microsoft.com/office/drawing/2014/main" xmlns=""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xmlns=""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xmlns=""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xmlns=""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xmlns="" id="{6F3F1106-56AD-6417-3189-479BCEF3345E}"/>
              </a:ext>
            </a:extLst>
          </p:cNvPr>
          <p:cNvSpPr/>
          <p:nvPr/>
        </p:nvSpPr>
        <p:spPr>
          <a:xfrm>
            <a:off x="210686" y="2552338"/>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xmlns="" id="{3F1C0498-0EA5-AC02-24EC-AB8E9CD186FB}"/>
              </a:ext>
            </a:extLst>
          </p:cNvPr>
          <p:cNvGrpSpPr/>
          <p:nvPr/>
        </p:nvGrpSpPr>
        <p:grpSpPr>
          <a:xfrm>
            <a:off x="264823" y="2582698"/>
            <a:ext cx="11485217" cy="3945783"/>
            <a:chOff x="107073" y="3420107"/>
            <a:chExt cx="9262038" cy="3945783"/>
          </a:xfrm>
        </p:grpSpPr>
        <p:grpSp>
          <p:nvGrpSpPr>
            <p:cNvPr id="26" name="Nhóm 34">
              <a:extLst>
                <a:ext uri="{FF2B5EF4-FFF2-40B4-BE49-F238E27FC236}">
                  <a16:creationId xmlns:a16="http://schemas.microsoft.com/office/drawing/2014/main" xmlns="" id="{6C73C411-9315-D1A7-2CEB-E3155B16B190}"/>
                </a:ext>
              </a:extLst>
            </p:cNvPr>
            <p:cNvGrpSpPr/>
            <p:nvPr/>
          </p:nvGrpSpPr>
          <p:grpSpPr>
            <a:xfrm>
              <a:off x="422415" y="3981623"/>
              <a:ext cx="8531005" cy="3284911"/>
              <a:chOff x="422414" y="3750444"/>
              <a:chExt cx="8531005" cy="3284911"/>
            </a:xfrm>
          </p:grpSpPr>
          <p:sp>
            <p:nvSpPr>
              <p:cNvPr id="29" name="Hình chữ nhật: Góc Tròn 33">
                <a:extLst>
                  <a:ext uri="{FF2B5EF4-FFF2-40B4-BE49-F238E27FC236}">
                    <a16:creationId xmlns:a16="http://schemas.microsoft.com/office/drawing/2014/main" xmlns="" id="{CF0CB734-C8A7-F280-3847-EB3D00A468BF}"/>
                  </a:ext>
                </a:extLst>
              </p:cNvPr>
              <p:cNvSpPr/>
              <p:nvPr/>
            </p:nvSpPr>
            <p:spPr>
              <a:xfrm>
                <a:off x="422414" y="3750444"/>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xmlns="" id="{7F5A5E31-1BD5-1F87-410F-A9DE111736C2}"/>
                  </a:ext>
                </a:extLst>
              </p:cNvPr>
              <p:cNvSpPr txBox="1"/>
              <p:nvPr/>
            </p:nvSpPr>
            <p:spPr>
              <a:xfrm>
                <a:off x="592205" y="3865256"/>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xmlns="" id="{DCEA31F9-00A7-4F2F-0BD9-D9446D419157}"/>
                </a:ext>
              </a:extLst>
            </p:cNvPr>
            <p:cNvPicPr>
              <a:picLocks noChangeAspect="1"/>
            </p:cNvPicPr>
            <p:nvPr/>
          </p:nvPicPr>
          <p:blipFill rotWithShape="1">
            <a:blip r:embed="rId5"/>
            <a:srcRect l="54217" t="8264" r="18839" b="47168"/>
            <a:stretch/>
          </p:blipFill>
          <p:spPr>
            <a:xfrm>
              <a:off x="107073" y="3420107"/>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xmlns="" id="{320E8875-B9D1-042D-218E-2246249E9D89}"/>
                </a:ext>
              </a:extLst>
            </p:cNvPr>
            <p:cNvPicPr>
              <a:picLocks noChangeAspect="1"/>
            </p:cNvPicPr>
            <p:nvPr/>
          </p:nvPicPr>
          <p:blipFill rotWithShape="1">
            <a:blip r:embed="rId5"/>
            <a:srcRect l="54217" t="8264" r="18839" b="47168"/>
            <a:stretch/>
          </p:blipFill>
          <p:spPr>
            <a:xfrm>
              <a:off x="8486385" y="6544591"/>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023046" y="1633087"/>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70568" y="4112927"/>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06"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80">
                                          <p:stCondLst>
                                            <p:cond delay="0"/>
                                          </p:stCondLst>
                                        </p:cTn>
                                        <p:tgtEl>
                                          <p:spTgt spid="27"/>
                                        </p:tgtEl>
                                      </p:cBhvr>
                                    </p:animEffect>
                                    <p:anim calcmode="lin" valueType="num">
                                      <p:cBhvr>
                                        <p:cTn id="1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7" dur="26">
                                          <p:stCondLst>
                                            <p:cond delay="650"/>
                                          </p:stCondLst>
                                        </p:cTn>
                                        <p:tgtEl>
                                          <p:spTgt spid="27"/>
                                        </p:tgtEl>
                                      </p:cBhvr>
                                      <p:to x="100000" y="60000"/>
                                    </p:animScale>
                                    <p:animScale>
                                      <p:cBhvr>
                                        <p:cTn id="18" dur="166" decel="50000">
                                          <p:stCondLst>
                                            <p:cond delay="676"/>
                                          </p:stCondLst>
                                        </p:cTn>
                                        <p:tgtEl>
                                          <p:spTgt spid="27"/>
                                        </p:tgtEl>
                                      </p:cBhvr>
                                      <p:to x="100000" y="100000"/>
                                    </p:animScale>
                                    <p:animScale>
                                      <p:cBhvr>
                                        <p:cTn id="19" dur="26">
                                          <p:stCondLst>
                                            <p:cond delay="1312"/>
                                          </p:stCondLst>
                                        </p:cTn>
                                        <p:tgtEl>
                                          <p:spTgt spid="27"/>
                                        </p:tgtEl>
                                      </p:cBhvr>
                                      <p:to x="100000" y="80000"/>
                                    </p:animScale>
                                    <p:animScale>
                                      <p:cBhvr>
                                        <p:cTn id="20" dur="166" decel="50000">
                                          <p:stCondLst>
                                            <p:cond delay="1338"/>
                                          </p:stCondLst>
                                        </p:cTn>
                                        <p:tgtEl>
                                          <p:spTgt spid="27"/>
                                        </p:tgtEl>
                                      </p:cBhvr>
                                      <p:to x="100000" y="100000"/>
                                    </p:animScale>
                                    <p:animScale>
                                      <p:cBhvr>
                                        <p:cTn id="21" dur="26">
                                          <p:stCondLst>
                                            <p:cond delay="1642"/>
                                          </p:stCondLst>
                                        </p:cTn>
                                        <p:tgtEl>
                                          <p:spTgt spid="27"/>
                                        </p:tgtEl>
                                      </p:cBhvr>
                                      <p:to x="100000" y="90000"/>
                                    </p:animScale>
                                    <p:animScale>
                                      <p:cBhvr>
                                        <p:cTn id="22" dur="166" decel="50000">
                                          <p:stCondLst>
                                            <p:cond delay="1668"/>
                                          </p:stCondLst>
                                        </p:cTn>
                                        <p:tgtEl>
                                          <p:spTgt spid="27"/>
                                        </p:tgtEl>
                                      </p:cBhvr>
                                      <p:to x="100000" y="100000"/>
                                    </p:animScale>
                                    <p:animScale>
                                      <p:cBhvr>
                                        <p:cTn id="23" dur="26">
                                          <p:stCondLst>
                                            <p:cond delay="1808"/>
                                          </p:stCondLst>
                                        </p:cTn>
                                        <p:tgtEl>
                                          <p:spTgt spid="27"/>
                                        </p:tgtEl>
                                      </p:cBhvr>
                                      <p:to x="100000" y="95000"/>
                                    </p:animScale>
                                    <p:animScale>
                                      <p:cBhvr>
                                        <p:cTn id="24" dur="166" decel="50000">
                                          <p:stCondLst>
                                            <p:cond delay="1834"/>
                                          </p:stCondLst>
                                        </p:cTn>
                                        <p:tgtEl>
                                          <p:spTgt spid="27"/>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7"/>
                                        </p:tgtEl>
                                        <p:attrNameLst>
                                          <p:attrName>ppt_w</p:attrName>
                                        </p:attrNameLst>
                                      </p:cBhvr>
                                      <p:tavLst>
                                        <p:tav tm="0">
                                          <p:val>
                                            <p:strVal val="ppt_w"/>
                                          </p:val>
                                        </p:tav>
                                        <p:tav tm="100000">
                                          <p:val>
                                            <p:fltVal val="0"/>
                                          </p:val>
                                        </p:tav>
                                      </p:tavLst>
                                    </p:anim>
                                    <p:anim calcmode="lin" valueType="num">
                                      <p:cBhvr>
                                        <p:cTn id="36" dur="500"/>
                                        <p:tgtEl>
                                          <p:spTgt spid="27"/>
                                        </p:tgtEl>
                                        <p:attrNameLst>
                                          <p:attrName>ppt_h</p:attrName>
                                        </p:attrNameLst>
                                      </p:cBhvr>
                                      <p:tavLst>
                                        <p:tav tm="0">
                                          <p:val>
                                            <p:strVal val="ppt_h"/>
                                          </p:val>
                                        </p:tav>
                                        <p:tav tm="100000">
                                          <p:val>
                                            <p:fltVal val="0"/>
                                          </p:val>
                                        </p:tav>
                                      </p:tavLst>
                                    </p:anim>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8"/>
                                        </p:tgtEl>
                                        <p:attrNameLst>
                                          <p:attrName>ppt_w</p:attrName>
                                        </p:attrNameLst>
                                      </p:cBhvr>
                                      <p:tavLst>
                                        <p:tav tm="0">
                                          <p:val>
                                            <p:strVal val="ppt_w"/>
                                          </p:val>
                                        </p:tav>
                                        <p:tav tm="100000">
                                          <p:val>
                                            <p:fltVal val="0"/>
                                          </p:val>
                                        </p:tav>
                                      </p:tavLst>
                                    </p:anim>
                                    <p:anim calcmode="lin" valueType="num">
                                      <p:cBhvr>
                                        <p:cTn id="41" dur="500"/>
                                        <p:tgtEl>
                                          <p:spTgt spid="28"/>
                                        </p:tgtEl>
                                        <p:attrNameLst>
                                          <p:attrName>ppt_h</p:attrName>
                                        </p:attrNameLst>
                                      </p:cBhvr>
                                      <p:tavLst>
                                        <p:tav tm="0">
                                          <p:val>
                                            <p:strVal val="ppt_h"/>
                                          </p:val>
                                        </p:tav>
                                        <p:tav tm="100000">
                                          <p:val>
                                            <p:fltVal val="0"/>
                                          </p:val>
                                        </p:tav>
                                      </p:tavLst>
                                    </p:anim>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xmlns="" id="{9578EB3D-0F0C-580A-B5DE-9781A19681C5}"/>
              </a:ext>
            </a:extLst>
          </p:cNvPr>
          <p:cNvGrpSpPr/>
          <p:nvPr/>
        </p:nvGrpSpPr>
        <p:grpSpPr>
          <a:xfrm>
            <a:off x="218403" y="126123"/>
            <a:ext cx="11879020" cy="4198468"/>
            <a:chOff x="184717" y="2578106"/>
            <a:chExt cx="8909265" cy="2733418"/>
          </a:xfrm>
        </p:grpSpPr>
        <p:grpSp>
          <p:nvGrpSpPr>
            <p:cNvPr id="4" name="Nhóm 11">
              <a:extLst>
                <a:ext uri="{FF2B5EF4-FFF2-40B4-BE49-F238E27FC236}">
                  <a16:creationId xmlns:a16="http://schemas.microsoft.com/office/drawing/2014/main" xmlns="" id="{8752988A-305E-8827-A527-FCBB9940C575}"/>
                </a:ext>
              </a:extLst>
            </p:cNvPr>
            <p:cNvGrpSpPr/>
            <p:nvPr/>
          </p:nvGrpSpPr>
          <p:grpSpPr>
            <a:xfrm>
              <a:off x="184717" y="2578106"/>
              <a:ext cx="8909265" cy="2733418"/>
              <a:chOff x="184717" y="2578106"/>
              <a:chExt cx="8909265" cy="2733418"/>
            </a:xfrm>
          </p:grpSpPr>
          <p:sp>
            <p:nvSpPr>
              <p:cNvPr id="8" name="Hình chữ nhật: Góc Tròn 21">
                <a:extLst>
                  <a:ext uri="{FF2B5EF4-FFF2-40B4-BE49-F238E27FC236}">
                    <a16:creationId xmlns:a16="http://schemas.microsoft.com/office/drawing/2014/main" xmlns="" id="{624728C9-5A2E-EF4C-F7DF-D238C6ADAEE7}"/>
                  </a:ext>
                </a:extLst>
              </p:cNvPr>
              <p:cNvSpPr/>
              <p:nvPr/>
            </p:nvSpPr>
            <p:spPr>
              <a:xfrm>
                <a:off x="706715" y="2578106"/>
                <a:ext cx="8387267"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xmlns=""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xmlns="" id="{F00633A0-158C-8E69-5E1C-1620C3CB63D4}"/>
                </a:ext>
              </a:extLst>
            </p:cNvPr>
            <p:cNvSpPr txBox="1"/>
            <p:nvPr/>
          </p:nvSpPr>
          <p:spPr>
            <a:xfrm>
              <a:off x="837082" y="2656890"/>
              <a:ext cx="8242108" cy="2584881"/>
            </a:xfrm>
            <a:prstGeom prst="rect">
              <a:avLst/>
            </a:prstGeom>
            <a:noFill/>
          </p:spPr>
          <p:txBody>
            <a:bodyPr wrap="square" rtlCol="0">
              <a:spAutoFit/>
            </a:bodyPr>
            <a:lstStyle/>
            <a:p>
              <a:pPr algn="just"/>
              <a:r>
                <a:rPr lang="vi-VN" sz="36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6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6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6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6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xmlns="" id="{670E10FD-7C35-26DF-5581-4867C89423E4}"/>
              </a:ext>
            </a:extLst>
          </p:cNvPr>
          <p:cNvGrpSpPr/>
          <p:nvPr/>
        </p:nvGrpSpPr>
        <p:grpSpPr>
          <a:xfrm>
            <a:off x="1727020" y="4447365"/>
            <a:ext cx="8032912" cy="2121003"/>
            <a:chOff x="-18948" y="2679644"/>
            <a:chExt cx="9365582" cy="3710787"/>
          </a:xfrm>
        </p:grpSpPr>
        <p:grpSp>
          <p:nvGrpSpPr>
            <p:cNvPr id="19" name="Nhóm 34">
              <a:extLst>
                <a:ext uri="{FF2B5EF4-FFF2-40B4-BE49-F238E27FC236}">
                  <a16:creationId xmlns:a16="http://schemas.microsoft.com/office/drawing/2014/main" xmlns=""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xmlns=""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xmlns=""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xmlns=""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xmlns=""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35995" y="402798"/>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7F4B9AAF-E8E2-A338-1784-5C7434FE6771}"/>
              </a:ext>
            </a:extLst>
          </p:cNvPr>
          <p:cNvGrpSpPr/>
          <p:nvPr/>
        </p:nvGrpSpPr>
        <p:grpSpPr>
          <a:xfrm>
            <a:off x="-47707" y="975644"/>
            <a:ext cx="11459147" cy="1301011"/>
            <a:chOff x="8624" y="3369268"/>
            <a:chExt cx="8594361" cy="975758"/>
          </a:xfrm>
        </p:grpSpPr>
        <p:grpSp>
          <p:nvGrpSpPr>
            <p:cNvPr id="5" name="Nhóm 2">
              <a:extLst>
                <a:ext uri="{FF2B5EF4-FFF2-40B4-BE49-F238E27FC236}">
                  <a16:creationId xmlns:a16="http://schemas.microsoft.com/office/drawing/2014/main" xmlns=""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xmlns=""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xmlns=""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xmlns=""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xmlns="" id="{22EA6DF6-9E42-7DF3-94BF-D0AAE3456892}"/>
              </a:ext>
            </a:extLst>
          </p:cNvPr>
          <p:cNvGrpSpPr/>
          <p:nvPr/>
        </p:nvGrpSpPr>
        <p:grpSpPr>
          <a:xfrm>
            <a:off x="52959" y="2456563"/>
            <a:ext cx="12139041" cy="4280935"/>
            <a:chOff x="-62510" y="3222573"/>
            <a:chExt cx="9511901" cy="3783393"/>
          </a:xfrm>
        </p:grpSpPr>
        <p:grpSp>
          <p:nvGrpSpPr>
            <p:cNvPr id="14" name="Nhóm 34">
              <a:extLst>
                <a:ext uri="{FF2B5EF4-FFF2-40B4-BE49-F238E27FC236}">
                  <a16:creationId xmlns:a16="http://schemas.microsoft.com/office/drawing/2014/main" xmlns="" id="{8474FFDD-363A-2796-868C-F6F0AEBC33BB}"/>
                </a:ext>
              </a:extLst>
            </p:cNvPr>
            <p:cNvGrpSpPr/>
            <p:nvPr/>
          </p:nvGrpSpPr>
          <p:grpSpPr>
            <a:xfrm>
              <a:off x="35660" y="3811215"/>
              <a:ext cx="8531005" cy="3194751"/>
              <a:chOff x="35659" y="3580036"/>
              <a:chExt cx="8531005" cy="3194751"/>
            </a:xfrm>
          </p:grpSpPr>
          <p:sp>
            <p:nvSpPr>
              <p:cNvPr id="17" name="Hình chữ nhật: Góc Tròn 33">
                <a:extLst>
                  <a:ext uri="{FF2B5EF4-FFF2-40B4-BE49-F238E27FC236}">
                    <a16:creationId xmlns:a16="http://schemas.microsoft.com/office/drawing/2014/main" xmlns="" id="{10D25931-D47C-61E4-441B-8FA9503D2E4C}"/>
                  </a:ext>
                </a:extLst>
              </p:cNvPr>
              <p:cNvSpPr/>
              <p:nvPr/>
            </p:nvSpPr>
            <p:spPr>
              <a:xfrm>
                <a:off x="35659" y="3580036"/>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xmlns="" id="{5FEEB65C-18BA-E35D-0332-ACDEB39CE1BC}"/>
                  </a:ext>
                </a:extLst>
              </p:cNvPr>
              <p:cNvSpPr txBox="1"/>
              <p:nvPr/>
            </p:nvSpPr>
            <p:spPr>
              <a:xfrm>
                <a:off x="185438" y="3698854"/>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xmlns="" id="{CD504520-33CE-7D92-3866-FB0950DF8562}"/>
                </a:ext>
              </a:extLst>
            </p:cNvPr>
            <p:cNvPicPr>
              <a:picLocks noChangeAspect="1"/>
            </p:cNvPicPr>
            <p:nvPr/>
          </p:nvPicPr>
          <p:blipFill rotWithShape="1">
            <a:blip r:embed="rId5"/>
            <a:srcRect l="54217" t="8264" r="18839" b="47168"/>
            <a:stretch/>
          </p:blipFill>
          <p:spPr>
            <a:xfrm>
              <a:off x="-62510" y="3222573"/>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xmlns=""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0" y="346692"/>
            <a:ext cx="12192000"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xmlns="" id="{E73270E3-F9B2-FDFA-E89F-EB4819241F80}"/>
              </a:ext>
            </a:extLst>
          </p:cNvPr>
          <p:cNvGrpSpPr/>
          <p:nvPr/>
        </p:nvGrpSpPr>
        <p:grpSpPr>
          <a:xfrm>
            <a:off x="-104452" y="1494475"/>
            <a:ext cx="11838617" cy="1610738"/>
            <a:chOff x="32218" y="4156379"/>
            <a:chExt cx="8878963" cy="1208054"/>
          </a:xfrm>
        </p:grpSpPr>
        <p:sp>
          <p:nvSpPr>
            <p:cNvPr id="4" name="Hình chữ nhật: Góc Tròn 7">
              <a:extLst>
                <a:ext uri="{FF2B5EF4-FFF2-40B4-BE49-F238E27FC236}">
                  <a16:creationId xmlns:a16="http://schemas.microsoft.com/office/drawing/2014/main" xmlns=""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xmlns=""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xmlns=""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xmlns="" id="{C65B8E3B-EA3D-B57A-0206-CBC6042A755F}"/>
              </a:ext>
            </a:extLst>
          </p:cNvPr>
          <p:cNvGrpSpPr/>
          <p:nvPr/>
        </p:nvGrpSpPr>
        <p:grpSpPr>
          <a:xfrm>
            <a:off x="1276685" y="4321871"/>
            <a:ext cx="8121047" cy="1227451"/>
            <a:chOff x="-18948" y="2419164"/>
            <a:chExt cx="9468339" cy="4019894"/>
          </a:xfrm>
        </p:grpSpPr>
        <p:grpSp>
          <p:nvGrpSpPr>
            <p:cNvPr id="18" name="Nhóm 34">
              <a:extLst>
                <a:ext uri="{FF2B5EF4-FFF2-40B4-BE49-F238E27FC236}">
                  <a16:creationId xmlns:a16="http://schemas.microsoft.com/office/drawing/2014/main" xmlns="" id="{79BF93C3-5D06-DBFF-97DE-8E7AAB637220}"/>
                </a:ext>
              </a:extLst>
            </p:cNvPr>
            <p:cNvGrpSpPr/>
            <p:nvPr/>
          </p:nvGrpSpPr>
          <p:grpSpPr>
            <a:xfrm>
              <a:off x="456218" y="3269228"/>
              <a:ext cx="8531005" cy="3169830"/>
              <a:chOff x="456217" y="3038049"/>
              <a:chExt cx="8531005" cy="3169830"/>
            </a:xfrm>
          </p:grpSpPr>
          <p:sp>
            <p:nvSpPr>
              <p:cNvPr id="21" name="Hình chữ nhật: Góc Tròn 33">
                <a:extLst>
                  <a:ext uri="{FF2B5EF4-FFF2-40B4-BE49-F238E27FC236}">
                    <a16:creationId xmlns:a16="http://schemas.microsoft.com/office/drawing/2014/main" xmlns="" id="{E80FEEC9-18DE-460E-7EEF-FF50CF99A423}"/>
                  </a:ext>
                </a:extLst>
              </p:cNvPr>
              <p:cNvSpPr/>
              <p:nvPr/>
            </p:nvSpPr>
            <p:spPr>
              <a:xfrm>
                <a:off x="456217" y="3038049"/>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xmlns="" id="{268A9978-0283-73B9-1ADC-75192A4D8181}"/>
                  </a:ext>
                </a:extLst>
              </p:cNvPr>
              <p:cNvSpPr txBox="1"/>
              <p:nvPr/>
            </p:nvSpPr>
            <p:spPr>
              <a:xfrm>
                <a:off x="558973" y="3044239"/>
                <a:ext cx="8325495" cy="707887"/>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xmlns=""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xmlns=""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xmlns="" id="{62071A4A-3815-B4F4-1CD5-C85441127C62}"/>
              </a:ext>
            </a:extLst>
          </p:cNvPr>
          <p:cNvGrpSpPr/>
          <p:nvPr/>
        </p:nvGrpSpPr>
        <p:grpSpPr>
          <a:xfrm>
            <a:off x="421676" y="3722576"/>
            <a:ext cx="10607338" cy="2780045"/>
            <a:chOff x="-1489720" y="4419840"/>
            <a:chExt cx="10836354" cy="3809888"/>
          </a:xfrm>
        </p:grpSpPr>
        <p:grpSp>
          <p:nvGrpSpPr>
            <p:cNvPr id="25" name="Nhóm 34">
              <a:extLst>
                <a:ext uri="{FF2B5EF4-FFF2-40B4-BE49-F238E27FC236}">
                  <a16:creationId xmlns:a16="http://schemas.microsoft.com/office/drawing/2014/main" xmlns="" id="{7AB2F759-7C67-936F-C30D-6DF16B33EAA4}"/>
                </a:ext>
              </a:extLst>
            </p:cNvPr>
            <p:cNvGrpSpPr/>
            <p:nvPr/>
          </p:nvGrpSpPr>
          <p:grpSpPr>
            <a:xfrm>
              <a:off x="-732406" y="4806914"/>
              <a:ext cx="8531005" cy="3422814"/>
              <a:chOff x="-732407" y="4575735"/>
              <a:chExt cx="8531005" cy="3422814"/>
            </a:xfrm>
          </p:grpSpPr>
          <p:sp>
            <p:nvSpPr>
              <p:cNvPr id="28" name="Hình chữ nhật: Góc Tròn 33">
                <a:extLst>
                  <a:ext uri="{FF2B5EF4-FFF2-40B4-BE49-F238E27FC236}">
                    <a16:creationId xmlns:a16="http://schemas.microsoft.com/office/drawing/2014/main" xmlns="" id="{F7436398-6B83-B0A4-6580-AA9372655384}"/>
                  </a:ext>
                </a:extLst>
              </p:cNvPr>
              <p:cNvSpPr/>
              <p:nvPr/>
            </p:nvSpPr>
            <p:spPr>
              <a:xfrm>
                <a:off x="-732407" y="4575735"/>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xmlns="" id="{13A57316-3114-FB30-9482-311D0BC3DB64}"/>
                  </a:ext>
                </a:extLst>
              </p:cNvPr>
              <p:cNvSpPr txBox="1"/>
              <p:nvPr/>
            </p:nvSpPr>
            <p:spPr>
              <a:xfrm>
                <a:off x="-526897" y="4835127"/>
                <a:ext cx="8325495" cy="3163422"/>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xmlns="" id="{D08B3029-875B-CA2F-C165-5F28536329EC}"/>
                </a:ext>
              </a:extLst>
            </p:cNvPr>
            <p:cNvPicPr>
              <a:picLocks noChangeAspect="1"/>
            </p:cNvPicPr>
            <p:nvPr/>
          </p:nvPicPr>
          <p:blipFill rotWithShape="1">
            <a:blip r:embed="rId5"/>
            <a:srcRect l="54217" t="8264" r="18839" b="47168"/>
            <a:stretch/>
          </p:blipFill>
          <p:spPr>
            <a:xfrm>
              <a:off x="-1489720" y="4419840"/>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xmlns=""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xmlns="" id="{8BB46293-3F2D-2F8C-02A0-730D832147BB}"/>
              </a:ext>
            </a:extLst>
          </p:cNvPr>
          <p:cNvGrpSpPr/>
          <p:nvPr/>
        </p:nvGrpSpPr>
        <p:grpSpPr>
          <a:xfrm>
            <a:off x="238126" y="1554895"/>
            <a:ext cx="11839574" cy="3991722"/>
            <a:chOff x="-210679" y="1521054"/>
            <a:chExt cx="6737638" cy="3991722"/>
          </a:xfrm>
        </p:grpSpPr>
        <p:pic>
          <p:nvPicPr>
            <p:cNvPr id="5" name="图片 3">
              <a:extLst>
                <a:ext uri="{FF2B5EF4-FFF2-40B4-BE49-F238E27FC236}">
                  <a16:creationId xmlns:a16="http://schemas.microsoft.com/office/drawing/2014/main" xmlns=""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210679" y="1521054"/>
              <a:ext cx="6737638" cy="3991722"/>
            </a:xfrm>
            <a:prstGeom prst="rect">
              <a:avLst/>
            </a:prstGeom>
          </p:spPr>
        </p:pic>
        <p:sp>
          <p:nvSpPr>
            <p:cNvPr id="10" name="Rounded Rectangle 19">
              <a:extLst>
                <a:ext uri="{FF2B5EF4-FFF2-40B4-BE49-F238E27FC236}">
                  <a16:creationId xmlns:a16="http://schemas.microsoft.com/office/drawing/2014/main" xmlns="" id="{6F7D2A65-45AA-9F83-39E4-D6513FA13759}"/>
                </a:ext>
              </a:extLst>
            </p:cNvPr>
            <p:cNvSpPr/>
            <p:nvPr/>
          </p:nvSpPr>
          <p:spPr>
            <a:xfrm>
              <a:off x="99836" y="2649041"/>
              <a:ext cx="6111935"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91E601E3-B44E-42A8-4037-CD80DAB589BF}"/>
              </a:ext>
            </a:extLst>
          </p:cNvPr>
          <p:cNvPicPr>
            <a:picLocks noChangeAspect="1"/>
          </p:cNvPicPr>
          <p:nvPr/>
        </p:nvPicPr>
        <p:blipFill>
          <a:blip r:embed="rId4"/>
          <a:stretch>
            <a:fillRect/>
          </a:stretch>
        </p:blipFill>
        <p:spPr>
          <a:xfrm>
            <a:off x="2646682" y="921730"/>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xmlns=""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xmlns=""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4104" name="TextBox1" r:id="rId2" imgW="5334120" imgH="1272600"/>
        </mc:Choice>
        <mc:Fallback>
          <p:control name="TextBox1" r:id="rId2" imgW="5334120" imgH="1272600">
            <p:pic>
              <p:nvPicPr>
                <p:cNvPr id="11" name="TextBox1">
                  <a:extLst>
                    <a:ext uri="{FF2B5EF4-FFF2-40B4-BE49-F238E27FC236}">
                      <a16:creationId xmlns:a16="http://schemas.microsoft.com/office/drawing/2014/main" xmlns="" id="{A9C25D59-AFA4-CDCD-487F-39714E900F08}"/>
                    </a:ext>
                  </a:extLst>
                </p:cNvPr>
                <p:cNvPicPr>
                  <a:picLocks/>
                </p:cNvPicPr>
                <p:nvPr/>
              </p:nvPicPr>
              <p:blipFill>
                <a:blip r:embed="rId7"/>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xmlns=""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180974" y="1031952"/>
            <a:ext cx="1195387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xmlns="" id="{95186031-D2FF-727F-FE2F-2D7A76080DBC}"/>
              </a:ext>
            </a:extLst>
          </p:cNvPr>
          <p:cNvPicPr>
            <a:picLocks noChangeAspect="1"/>
          </p:cNvPicPr>
          <p:nvPr/>
        </p:nvPicPr>
        <p:blipFill>
          <a:blip r:embed="rId3"/>
          <a:stretch>
            <a:fillRect/>
          </a:stretch>
        </p:blipFill>
        <p:spPr>
          <a:xfrm>
            <a:off x="0" y="2136469"/>
            <a:ext cx="12191999" cy="3732486"/>
          </a:xfrm>
          <a:prstGeom prst="rect">
            <a:avLst/>
          </a:prstGeom>
        </p:spPr>
      </p:pic>
      <p:cxnSp>
        <p:nvCxnSpPr>
          <p:cNvPr id="9" name="Straight Arrow Connector 8">
            <a:extLst>
              <a:ext uri="{FF2B5EF4-FFF2-40B4-BE49-F238E27FC236}">
                <a16:creationId xmlns:a16="http://schemas.microsoft.com/office/drawing/2014/main" xmlns="" id="{BDE8DFC4-0D91-B078-D693-08A01479CC9C}"/>
              </a:ext>
            </a:extLst>
          </p:cNvPr>
          <p:cNvCxnSpPr/>
          <p:nvPr/>
        </p:nvCxnSpPr>
        <p:spPr>
          <a:xfrm>
            <a:off x="2519265" y="3676261"/>
            <a:ext cx="953971" cy="15396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A6F5E76-A386-447B-5C8A-9D3C973CB9BE}"/>
              </a:ext>
            </a:extLst>
          </p:cNvPr>
          <p:cNvCxnSpPr>
            <a:cxnSpLocks/>
          </p:cNvCxnSpPr>
          <p:nvPr/>
        </p:nvCxnSpPr>
        <p:spPr>
          <a:xfrm flipV="1">
            <a:off x="2669005" y="379474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14C5A0-4264-6F56-E10B-AFBEDC4A5346}"/>
              </a:ext>
            </a:extLst>
          </p:cNvPr>
          <p:cNvCxnSpPr>
            <a:cxnSpLocks/>
          </p:cNvCxnSpPr>
          <p:nvPr/>
        </p:nvCxnSpPr>
        <p:spPr>
          <a:xfrm flipV="1">
            <a:off x="2519264" y="4367627"/>
            <a:ext cx="931938" cy="838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0790"/>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52957" y="535549"/>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613507" y="1517858"/>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xmlns="" id="{9AA742F2-1B15-0416-A854-5998EC3E6466}"/>
              </a:ext>
            </a:extLst>
          </p:cNvPr>
          <p:cNvGrpSpPr/>
          <p:nvPr/>
        </p:nvGrpSpPr>
        <p:grpSpPr>
          <a:xfrm>
            <a:off x="0" y="2917165"/>
            <a:ext cx="12531011" cy="3512864"/>
            <a:chOff x="175846" y="1521054"/>
            <a:chExt cx="6351112" cy="3991722"/>
          </a:xfrm>
        </p:grpSpPr>
        <p:pic>
          <p:nvPicPr>
            <p:cNvPr id="4" name="图片 3">
              <a:extLst>
                <a:ext uri="{FF2B5EF4-FFF2-40B4-BE49-F238E27FC236}">
                  <a16:creationId xmlns:a16="http://schemas.microsoft.com/office/drawing/2014/main" xmlns=""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xmlns=""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xmlns=""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230975" y="1921844"/>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198277" y="3967033"/>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8100" y="-304799"/>
            <a:ext cx="609600" cy="609600"/>
          </a:xfrm>
          <a:prstGeom prst="rect">
            <a:avLst/>
          </a:prstGeom>
        </p:spPr>
      </p:pic>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06"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80">
                                          <p:stCondLst>
                                            <p:cond delay="0"/>
                                          </p:stCondLst>
                                        </p:cTn>
                                        <p:tgtEl>
                                          <p:spTgt spid="27"/>
                                        </p:tgtEl>
                                      </p:cBhvr>
                                    </p:animEffect>
                                    <p:anim calcmode="lin" valueType="num">
                                      <p:cBhvr>
                                        <p:cTn id="1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7" dur="26">
                                          <p:stCondLst>
                                            <p:cond delay="650"/>
                                          </p:stCondLst>
                                        </p:cTn>
                                        <p:tgtEl>
                                          <p:spTgt spid="27"/>
                                        </p:tgtEl>
                                      </p:cBhvr>
                                      <p:to x="100000" y="60000"/>
                                    </p:animScale>
                                    <p:animScale>
                                      <p:cBhvr>
                                        <p:cTn id="18" dur="166" decel="50000">
                                          <p:stCondLst>
                                            <p:cond delay="676"/>
                                          </p:stCondLst>
                                        </p:cTn>
                                        <p:tgtEl>
                                          <p:spTgt spid="27"/>
                                        </p:tgtEl>
                                      </p:cBhvr>
                                      <p:to x="100000" y="100000"/>
                                    </p:animScale>
                                    <p:animScale>
                                      <p:cBhvr>
                                        <p:cTn id="19" dur="26">
                                          <p:stCondLst>
                                            <p:cond delay="1312"/>
                                          </p:stCondLst>
                                        </p:cTn>
                                        <p:tgtEl>
                                          <p:spTgt spid="27"/>
                                        </p:tgtEl>
                                      </p:cBhvr>
                                      <p:to x="100000" y="80000"/>
                                    </p:animScale>
                                    <p:animScale>
                                      <p:cBhvr>
                                        <p:cTn id="20" dur="166" decel="50000">
                                          <p:stCondLst>
                                            <p:cond delay="1338"/>
                                          </p:stCondLst>
                                        </p:cTn>
                                        <p:tgtEl>
                                          <p:spTgt spid="27"/>
                                        </p:tgtEl>
                                      </p:cBhvr>
                                      <p:to x="100000" y="100000"/>
                                    </p:animScale>
                                    <p:animScale>
                                      <p:cBhvr>
                                        <p:cTn id="21" dur="26">
                                          <p:stCondLst>
                                            <p:cond delay="1642"/>
                                          </p:stCondLst>
                                        </p:cTn>
                                        <p:tgtEl>
                                          <p:spTgt spid="27"/>
                                        </p:tgtEl>
                                      </p:cBhvr>
                                      <p:to x="100000" y="90000"/>
                                    </p:animScale>
                                    <p:animScale>
                                      <p:cBhvr>
                                        <p:cTn id="22" dur="166" decel="50000">
                                          <p:stCondLst>
                                            <p:cond delay="1668"/>
                                          </p:stCondLst>
                                        </p:cTn>
                                        <p:tgtEl>
                                          <p:spTgt spid="27"/>
                                        </p:tgtEl>
                                      </p:cBhvr>
                                      <p:to x="100000" y="100000"/>
                                    </p:animScale>
                                    <p:animScale>
                                      <p:cBhvr>
                                        <p:cTn id="23" dur="26">
                                          <p:stCondLst>
                                            <p:cond delay="1808"/>
                                          </p:stCondLst>
                                        </p:cTn>
                                        <p:tgtEl>
                                          <p:spTgt spid="27"/>
                                        </p:tgtEl>
                                      </p:cBhvr>
                                      <p:to x="100000" y="95000"/>
                                    </p:animScale>
                                    <p:animScale>
                                      <p:cBhvr>
                                        <p:cTn id="24" dur="166" decel="50000">
                                          <p:stCondLst>
                                            <p:cond delay="1834"/>
                                          </p:stCondLst>
                                        </p:cTn>
                                        <p:tgtEl>
                                          <p:spTgt spid="27"/>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7"/>
                                        </p:tgtEl>
                                        <p:attrNameLst>
                                          <p:attrName>ppt_w</p:attrName>
                                        </p:attrNameLst>
                                      </p:cBhvr>
                                      <p:tavLst>
                                        <p:tav tm="0">
                                          <p:val>
                                            <p:strVal val="ppt_w"/>
                                          </p:val>
                                        </p:tav>
                                        <p:tav tm="100000">
                                          <p:val>
                                            <p:fltVal val="0"/>
                                          </p:val>
                                        </p:tav>
                                      </p:tavLst>
                                    </p:anim>
                                    <p:anim calcmode="lin" valueType="num">
                                      <p:cBhvr>
                                        <p:cTn id="36" dur="500"/>
                                        <p:tgtEl>
                                          <p:spTgt spid="27"/>
                                        </p:tgtEl>
                                        <p:attrNameLst>
                                          <p:attrName>ppt_h</p:attrName>
                                        </p:attrNameLst>
                                      </p:cBhvr>
                                      <p:tavLst>
                                        <p:tav tm="0">
                                          <p:val>
                                            <p:strVal val="ppt_h"/>
                                          </p:val>
                                        </p:tav>
                                        <p:tav tm="100000">
                                          <p:val>
                                            <p:fltVal val="0"/>
                                          </p:val>
                                        </p:tav>
                                      </p:tavLst>
                                    </p:anim>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8"/>
                                        </p:tgtEl>
                                        <p:attrNameLst>
                                          <p:attrName>ppt_w</p:attrName>
                                        </p:attrNameLst>
                                      </p:cBhvr>
                                      <p:tavLst>
                                        <p:tav tm="0">
                                          <p:val>
                                            <p:strVal val="ppt_w"/>
                                          </p:val>
                                        </p:tav>
                                        <p:tav tm="100000">
                                          <p:val>
                                            <p:fltVal val="0"/>
                                          </p:val>
                                        </p:tav>
                                      </p:tavLst>
                                    </p:anim>
                                    <p:anim calcmode="lin" valueType="num">
                                      <p:cBhvr>
                                        <p:cTn id="41" dur="500"/>
                                        <p:tgtEl>
                                          <p:spTgt spid="28"/>
                                        </p:tgtEl>
                                        <p:attrNameLst>
                                          <p:attrName>ppt_h</p:attrName>
                                        </p:attrNameLst>
                                      </p:cBhvr>
                                      <p:tavLst>
                                        <p:tav tm="0">
                                          <p:val>
                                            <p:strVal val="ppt_h"/>
                                          </p:val>
                                        </p:tav>
                                        <p:tav tm="100000">
                                          <p:val>
                                            <p:fltVal val="0"/>
                                          </p:val>
                                        </p:tav>
                                      </p:tavLst>
                                    </p:anim>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360826" y="2326105"/>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258927" y="426263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06"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80">
                                          <p:stCondLst>
                                            <p:cond delay="0"/>
                                          </p:stCondLst>
                                        </p:cTn>
                                        <p:tgtEl>
                                          <p:spTgt spid="27"/>
                                        </p:tgtEl>
                                      </p:cBhvr>
                                    </p:animEffect>
                                    <p:anim calcmode="lin" valueType="num">
                                      <p:cBhvr>
                                        <p:cTn id="1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7" dur="26">
                                          <p:stCondLst>
                                            <p:cond delay="650"/>
                                          </p:stCondLst>
                                        </p:cTn>
                                        <p:tgtEl>
                                          <p:spTgt spid="27"/>
                                        </p:tgtEl>
                                      </p:cBhvr>
                                      <p:to x="100000" y="60000"/>
                                    </p:animScale>
                                    <p:animScale>
                                      <p:cBhvr>
                                        <p:cTn id="18" dur="166" decel="50000">
                                          <p:stCondLst>
                                            <p:cond delay="676"/>
                                          </p:stCondLst>
                                        </p:cTn>
                                        <p:tgtEl>
                                          <p:spTgt spid="27"/>
                                        </p:tgtEl>
                                      </p:cBhvr>
                                      <p:to x="100000" y="100000"/>
                                    </p:animScale>
                                    <p:animScale>
                                      <p:cBhvr>
                                        <p:cTn id="19" dur="26">
                                          <p:stCondLst>
                                            <p:cond delay="1312"/>
                                          </p:stCondLst>
                                        </p:cTn>
                                        <p:tgtEl>
                                          <p:spTgt spid="27"/>
                                        </p:tgtEl>
                                      </p:cBhvr>
                                      <p:to x="100000" y="80000"/>
                                    </p:animScale>
                                    <p:animScale>
                                      <p:cBhvr>
                                        <p:cTn id="20" dur="166" decel="50000">
                                          <p:stCondLst>
                                            <p:cond delay="1338"/>
                                          </p:stCondLst>
                                        </p:cTn>
                                        <p:tgtEl>
                                          <p:spTgt spid="27"/>
                                        </p:tgtEl>
                                      </p:cBhvr>
                                      <p:to x="100000" y="100000"/>
                                    </p:animScale>
                                    <p:animScale>
                                      <p:cBhvr>
                                        <p:cTn id="21" dur="26">
                                          <p:stCondLst>
                                            <p:cond delay="1642"/>
                                          </p:stCondLst>
                                        </p:cTn>
                                        <p:tgtEl>
                                          <p:spTgt spid="27"/>
                                        </p:tgtEl>
                                      </p:cBhvr>
                                      <p:to x="100000" y="90000"/>
                                    </p:animScale>
                                    <p:animScale>
                                      <p:cBhvr>
                                        <p:cTn id="22" dur="166" decel="50000">
                                          <p:stCondLst>
                                            <p:cond delay="1668"/>
                                          </p:stCondLst>
                                        </p:cTn>
                                        <p:tgtEl>
                                          <p:spTgt spid="27"/>
                                        </p:tgtEl>
                                      </p:cBhvr>
                                      <p:to x="100000" y="100000"/>
                                    </p:animScale>
                                    <p:animScale>
                                      <p:cBhvr>
                                        <p:cTn id="23" dur="26">
                                          <p:stCondLst>
                                            <p:cond delay="1808"/>
                                          </p:stCondLst>
                                        </p:cTn>
                                        <p:tgtEl>
                                          <p:spTgt spid="27"/>
                                        </p:tgtEl>
                                      </p:cBhvr>
                                      <p:to x="100000" y="95000"/>
                                    </p:animScale>
                                    <p:animScale>
                                      <p:cBhvr>
                                        <p:cTn id="24" dur="166" decel="50000">
                                          <p:stCondLst>
                                            <p:cond delay="1834"/>
                                          </p:stCondLst>
                                        </p:cTn>
                                        <p:tgtEl>
                                          <p:spTgt spid="27"/>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7"/>
                                        </p:tgtEl>
                                        <p:attrNameLst>
                                          <p:attrName>ppt_w</p:attrName>
                                        </p:attrNameLst>
                                      </p:cBhvr>
                                      <p:tavLst>
                                        <p:tav tm="0">
                                          <p:val>
                                            <p:strVal val="ppt_w"/>
                                          </p:val>
                                        </p:tav>
                                        <p:tav tm="100000">
                                          <p:val>
                                            <p:fltVal val="0"/>
                                          </p:val>
                                        </p:tav>
                                      </p:tavLst>
                                    </p:anim>
                                    <p:anim calcmode="lin" valueType="num">
                                      <p:cBhvr>
                                        <p:cTn id="36" dur="500"/>
                                        <p:tgtEl>
                                          <p:spTgt spid="27"/>
                                        </p:tgtEl>
                                        <p:attrNameLst>
                                          <p:attrName>ppt_h</p:attrName>
                                        </p:attrNameLst>
                                      </p:cBhvr>
                                      <p:tavLst>
                                        <p:tav tm="0">
                                          <p:val>
                                            <p:strVal val="ppt_h"/>
                                          </p:val>
                                        </p:tav>
                                        <p:tav tm="100000">
                                          <p:val>
                                            <p:fltVal val="0"/>
                                          </p:val>
                                        </p:tav>
                                      </p:tavLst>
                                    </p:anim>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8"/>
                                        </p:tgtEl>
                                        <p:attrNameLst>
                                          <p:attrName>ppt_w</p:attrName>
                                        </p:attrNameLst>
                                      </p:cBhvr>
                                      <p:tavLst>
                                        <p:tav tm="0">
                                          <p:val>
                                            <p:strVal val="ppt_w"/>
                                          </p:val>
                                        </p:tav>
                                        <p:tav tm="100000">
                                          <p:val>
                                            <p:fltVal val="0"/>
                                          </p:val>
                                        </p:tav>
                                      </p:tavLst>
                                    </p:anim>
                                    <p:anim calcmode="lin" valueType="num">
                                      <p:cBhvr>
                                        <p:cTn id="41" dur="500"/>
                                        <p:tgtEl>
                                          <p:spTgt spid="28"/>
                                        </p:tgtEl>
                                        <p:attrNameLst>
                                          <p:attrName>ppt_h</p:attrName>
                                        </p:attrNameLst>
                                      </p:cBhvr>
                                      <p:tavLst>
                                        <p:tav tm="0">
                                          <p:val>
                                            <p:strVal val="ppt_h"/>
                                          </p:val>
                                        </p:tav>
                                        <p:tav tm="100000">
                                          <p:val>
                                            <p:fltVal val="0"/>
                                          </p:val>
                                        </p:tav>
                                      </p:tavLst>
                                    </p:anim>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xmlns=""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xmlns="" id="{F55BB6DB-1BE9-46B8-872C-265B586599DE}"/>
              </a:ext>
            </a:extLst>
          </p:cNvPr>
          <p:cNvPicPr>
            <a:picLocks noChangeAspect="1"/>
          </p:cNvPicPr>
          <p:nvPr/>
        </p:nvPicPr>
        <p:blipFill>
          <a:blip r:embed="rId4"/>
          <a:stretch>
            <a:fillRect/>
          </a:stretch>
        </p:blipFill>
        <p:spPr>
          <a:xfrm>
            <a:off x="4988300" y="0"/>
            <a:ext cx="3072650" cy="1182727"/>
          </a:xfrm>
          <a:prstGeom prst="rect">
            <a:avLst/>
          </a:prstGeom>
        </p:spPr>
      </p:pic>
      <p:pic>
        <p:nvPicPr>
          <p:cNvPr id="11" name="Picture 10">
            <a:extLst>
              <a:ext uri="{FF2B5EF4-FFF2-40B4-BE49-F238E27FC236}">
                <a16:creationId xmlns:a16="http://schemas.microsoft.com/office/drawing/2014/main" xmlns=""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xmlns=""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xmlns=""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xmlns=""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xmlns=""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xmlns=""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xmlns=""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xmlns=""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xmlns=""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xmlns=""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xmlns=""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xmlns=""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xmlns=""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xmlns=""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xmlns=""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xmlns=""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xmlns=""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xmlns=""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xmlns=""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xmlns=""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xmlns=""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xmlns=""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xmlns=""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xmlns=""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xmlns=""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xmlns=""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xmlns=""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xmlns=""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xmlns=""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xmlns=""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xmlns=""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1+#ppt_w/2"/>
                                          </p:val>
                                        </p:tav>
                                        <p:tav tm="100000">
                                          <p:val>
                                            <p:strVal val="#ppt_x"/>
                                          </p:val>
                                        </p:tav>
                                      </p:tavLst>
                                    </p:anim>
                                    <p:anim calcmode="lin" valueType="num">
                                      <p:cBhvr additive="base">
                                        <p:cTn id="2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1" y="-2"/>
            <a:ext cx="12077700" cy="68580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xmlns=""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xmlns=""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xmlns=""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xmlns=""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xmlns=""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xmlns=""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xmlns=""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xmlns=""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xmlns=""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2050</Words>
  <Application>Microsoft Office PowerPoint</Application>
  <PresentationFormat>Widescreen</PresentationFormat>
  <Paragraphs>98</Paragraphs>
  <Slides>29</Slides>
  <Notes>5</Notes>
  <HiddenSlides>0</HiddenSlides>
  <MMClips>3</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微软雅黑</vt:lpstr>
      <vt:lpstr>Arial</vt:lpstr>
      <vt:lpstr>Arial-Rounded</vt:lpstr>
      <vt:lpstr>Calibri</vt:lpstr>
      <vt:lpstr>Calibri Light</vt:lpstr>
      <vt:lpstr>Cambria</vt:lpstr>
      <vt:lpstr>iCiel Crocante</vt:lpstr>
      <vt:lpstr>PT Sans</vt:lpstr>
      <vt:lpstr>Segoe UI Historic</vt:lpstr>
      <vt:lpstr>TsangerYuMo W04</vt:lpstr>
      <vt:lpstr>UTM Cookies</vt:lpstr>
      <vt:lpstr>UVN Bach Dang Nang</vt:lpstr>
      <vt:lpstr>Wingdings</vt:lpstr>
      <vt:lpstr>字魂27号-布丁体</vt:lpstr>
      <vt:lpstr>思源黑体 CN Bold</vt:lpstr>
      <vt:lpstr>思源黑体 CN Light</vt:lpstr>
      <vt:lpstr>等线</vt:lpstr>
      <vt:lpstr>1_Office Theme</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89</cp:revision>
  <dcterms:created xsi:type="dcterms:W3CDTF">2023-08-17T11:22:51Z</dcterms:created>
  <dcterms:modified xsi:type="dcterms:W3CDTF">2024-11-14T14:33:46Z</dcterms:modified>
</cp:coreProperties>
</file>