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</p:sldMasterIdLst>
  <p:notesMasterIdLst>
    <p:notesMasterId r:id="rId16"/>
  </p:notesMasterIdLst>
  <p:sldIdLst>
    <p:sldId id="439" r:id="rId4"/>
    <p:sldId id="438" r:id="rId5"/>
    <p:sldId id="440" r:id="rId6"/>
    <p:sldId id="443" r:id="rId7"/>
    <p:sldId id="445" r:id="rId8"/>
    <p:sldId id="429" r:id="rId9"/>
    <p:sldId id="417" r:id="rId10"/>
    <p:sldId id="437" r:id="rId11"/>
    <p:sldId id="257" r:id="rId12"/>
    <p:sldId id="447" r:id="rId13"/>
    <p:sldId id="444" r:id="rId14"/>
    <p:sldId id="3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xmlns="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xmlns="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xmlns="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xmlns="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xmlns="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xmlns="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721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xmlns="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xmlns="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xmlns="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xmlns="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xmlns="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xmlns="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xmlns="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xmlns="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xmlns="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xmlns="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xmlns="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xmlns="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xmlns="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xmlns="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xmlns="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xmlns="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xmlns="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xmlns="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xmlns="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xmlns="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xmlns="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1.pn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719" r:id="rId15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5930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1" y="68807"/>
            <a:ext cx="3325736" cy="3000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51" y="3528754"/>
            <a:ext cx="4071963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341906" y="461639"/>
            <a:ext cx="750048" cy="550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606608" y="3490343"/>
            <a:ext cx="816547" cy="550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1791" y="329658"/>
            <a:ext cx="46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1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84577" y="3381075"/>
            <a:ext cx="46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4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Khởi động tiết học - Bài 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06" y="3221252"/>
            <a:ext cx="2383861" cy="45719"/>
          </a:xfrm>
          <a:prstGeom prst="rect">
            <a:avLst/>
          </a:prstGeom>
        </p:spPr>
      </p:pic>
      <p:pic>
        <p:nvPicPr>
          <p:cNvPr id="44" name="Picture 43" descr="Cầu trượt khủng long máng dài gấp gọn có ném vòng và bóng rổ BBT Global CT20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7" y="3462291"/>
            <a:ext cx="4380226" cy="336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1 tiếng chạy bộ mỗi ngày ảnh hưởng thế nào tới xương khớp? Muốn chạy bộ  hiệu quả, sức khỏe thăng hạng nhất định phải lưu ý 3 điều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13" y="178114"/>
            <a:ext cx="4210610" cy="300065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Oval 64"/>
          <p:cNvSpPr/>
          <p:nvPr/>
        </p:nvSpPr>
        <p:spPr>
          <a:xfrm>
            <a:off x="10563218" y="365170"/>
            <a:ext cx="859937" cy="550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736477" y="232759"/>
            <a:ext cx="7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3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331" y="3240281"/>
            <a:ext cx="3421814" cy="727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82" y="3155062"/>
            <a:ext cx="390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T  R   Ư   Ợ   T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D84C330-83B0-079F-4446-85F63BBD6A3B}"/>
              </a:ext>
            </a:extLst>
          </p:cNvPr>
          <p:cNvSpPr/>
          <p:nvPr/>
        </p:nvSpPr>
        <p:spPr>
          <a:xfrm>
            <a:off x="26622" y="322231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A8B60CB-6559-BBC7-7584-ED17F85F0919}"/>
              </a:ext>
            </a:extLst>
          </p:cNvPr>
          <p:cNvSpPr/>
          <p:nvPr/>
        </p:nvSpPr>
        <p:spPr>
          <a:xfrm>
            <a:off x="737296" y="3225433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DD78FF8-F8E9-2974-9105-D0C62DFA3217}"/>
              </a:ext>
            </a:extLst>
          </p:cNvPr>
          <p:cNvSpPr/>
          <p:nvPr/>
        </p:nvSpPr>
        <p:spPr>
          <a:xfrm>
            <a:off x="1453147" y="323059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DD78FF8-F8E9-2974-9105-D0C62DFA3217}"/>
              </a:ext>
            </a:extLst>
          </p:cNvPr>
          <p:cNvSpPr/>
          <p:nvPr/>
        </p:nvSpPr>
        <p:spPr>
          <a:xfrm>
            <a:off x="2161219" y="323721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6D84C330-83B0-079F-4446-85F63BBD6A3B}"/>
              </a:ext>
            </a:extLst>
          </p:cNvPr>
          <p:cNvSpPr/>
          <p:nvPr/>
        </p:nvSpPr>
        <p:spPr>
          <a:xfrm>
            <a:off x="2894629" y="324411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5393" y="6115418"/>
            <a:ext cx="1371017" cy="731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368646" y="6193615"/>
            <a:ext cx="854932" cy="550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557030" y="6084347"/>
            <a:ext cx="64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2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3887" y="271151"/>
            <a:ext cx="2930102" cy="777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2F06214-D6BB-2F92-50E8-3F44DE762CF5}"/>
              </a:ext>
            </a:extLst>
          </p:cNvPr>
          <p:cNvSpPr txBox="1"/>
          <p:nvPr/>
        </p:nvSpPr>
        <p:spPr>
          <a:xfrm>
            <a:off x="2834438" y="265480"/>
            <a:ext cx="3078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03181006-E37D-E080-48C2-D10385ECDAAD}"/>
              </a:ext>
            </a:extLst>
          </p:cNvPr>
          <p:cNvSpPr/>
          <p:nvPr/>
        </p:nvSpPr>
        <p:spPr>
          <a:xfrm>
            <a:off x="2793327" y="274160"/>
            <a:ext cx="617690" cy="77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C5A212F0-71A9-1848-E594-80E6785DDF2C}"/>
              </a:ext>
            </a:extLst>
          </p:cNvPr>
          <p:cNvSpPr/>
          <p:nvPr/>
        </p:nvSpPr>
        <p:spPr>
          <a:xfrm>
            <a:off x="3533687" y="276329"/>
            <a:ext cx="617690" cy="77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1BF8CD37-AD56-C3A6-AAB0-61FF4FCFAC91}"/>
              </a:ext>
            </a:extLst>
          </p:cNvPr>
          <p:cNvSpPr/>
          <p:nvPr/>
        </p:nvSpPr>
        <p:spPr>
          <a:xfrm>
            <a:off x="4321054" y="265480"/>
            <a:ext cx="617690" cy="77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93471BF-2C64-C15E-B69A-FFA1673FEE92}"/>
              </a:ext>
            </a:extLst>
          </p:cNvPr>
          <p:cNvSpPr/>
          <p:nvPr/>
        </p:nvSpPr>
        <p:spPr>
          <a:xfrm>
            <a:off x="5099044" y="271517"/>
            <a:ext cx="617690" cy="775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278718" y="1954680"/>
            <a:ext cx="2935522" cy="756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D373D0B-75F8-1AA0-E579-34D10B9CBD0D}"/>
              </a:ext>
            </a:extLst>
          </p:cNvPr>
          <p:cNvSpPr txBox="1"/>
          <p:nvPr/>
        </p:nvSpPr>
        <p:spPr>
          <a:xfrm>
            <a:off x="5312860" y="1884054"/>
            <a:ext cx="352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H  Ạ  Y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0A8B60CB-6559-BBC7-7584-ED17F85F0919}"/>
              </a:ext>
            </a:extLst>
          </p:cNvPr>
          <p:cNvSpPr/>
          <p:nvPr/>
        </p:nvSpPr>
        <p:spPr>
          <a:xfrm>
            <a:off x="6048341" y="195507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ADD78FF8-F8E9-2974-9105-D0C62DFA3217}"/>
              </a:ext>
            </a:extLst>
          </p:cNvPr>
          <p:cNvSpPr/>
          <p:nvPr/>
        </p:nvSpPr>
        <p:spPr>
          <a:xfrm>
            <a:off x="6817460" y="1960237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ADD78FF8-F8E9-2974-9105-D0C62DFA3217}"/>
              </a:ext>
            </a:extLst>
          </p:cNvPr>
          <p:cNvSpPr/>
          <p:nvPr/>
        </p:nvSpPr>
        <p:spPr>
          <a:xfrm>
            <a:off x="7596550" y="1957975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6D84C330-83B0-079F-4446-85F63BBD6A3B}"/>
              </a:ext>
            </a:extLst>
          </p:cNvPr>
          <p:cNvSpPr/>
          <p:nvPr/>
        </p:nvSpPr>
        <p:spPr>
          <a:xfrm>
            <a:off x="5286555" y="1965377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692173" y="5482908"/>
            <a:ext cx="2165712" cy="774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6D373D0B-75F8-1AA0-E579-34D10B9CBD0D}"/>
              </a:ext>
            </a:extLst>
          </p:cNvPr>
          <p:cNvSpPr txBox="1"/>
          <p:nvPr/>
        </p:nvSpPr>
        <p:spPr>
          <a:xfrm>
            <a:off x="5733232" y="5511174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6D84C330-83B0-079F-4446-85F63BBD6A3B}"/>
              </a:ext>
            </a:extLst>
          </p:cNvPr>
          <p:cNvSpPr/>
          <p:nvPr/>
        </p:nvSpPr>
        <p:spPr>
          <a:xfrm>
            <a:off x="5686883" y="5495278"/>
            <a:ext cx="617690" cy="76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A8B60CB-6559-BBC7-7584-ED17F85F0919}"/>
              </a:ext>
            </a:extLst>
          </p:cNvPr>
          <p:cNvSpPr/>
          <p:nvPr/>
        </p:nvSpPr>
        <p:spPr>
          <a:xfrm>
            <a:off x="6464348" y="5495278"/>
            <a:ext cx="617690" cy="76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DD78FF8-F8E9-2974-9105-D0C62DFA3217}"/>
              </a:ext>
            </a:extLst>
          </p:cNvPr>
          <p:cNvSpPr/>
          <p:nvPr/>
        </p:nvSpPr>
        <p:spPr>
          <a:xfrm>
            <a:off x="7232935" y="5495278"/>
            <a:ext cx="617690" cy="76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2832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4146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2" grpId="0" animBg="1"/>
      <p:bldP spid="89" grpId="0" animBg="1"/>
      <p:bldP spid="90" grpId="0" animBg="1"/>
      <p:bldP spid="91" grpId="0" animBg="1"/>
      <p:bldP spid="92" grpId="0" animBg="1"/>
      <p:bldP spid="100" grpId="0" animBg="1"/>
      <p:bldP spid="101" grpId="0" animBg="1"/>
      <p:bldP spid="102" grpId="0" animBg="1"/>
      <p:bldP spid="103" grpId="0" animBg="1"/>
      <p:bldP spid="106" grpId="0" animBg="1"/>
      <p:bldP spid="107" grpId="0" animBg="1"/>
      <p:bldP spid="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3439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813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640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F16D9A4B-9A43-C33A-ECDD-0AC19B8A15DA}"/>
              </a:ext>
            </a:extLst>
          </p:cNvPr>
          <p:cNvSpPr/>
          <p:nvPr/>
        </p:nvSpPr>
        <p:spPr>
          <a:xfrm>
            <a:off x="106532" y="42878"/>
            <a:ext cx="12085468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A349FF-3503-8769-C63A-DCFB7E32B3C2}"/>
              </a:ext>
            </a:extLst>
          </p:cNvPr>
          <p:cNvSpPr txBox="1"/>
          <p:nvPr/>
        </p:nvSpPr>
        <p:spPr>
          <a:xfrm>
            <a:off x="53266" y="1099806"/>
            <a:ext cx="12138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855023D-D5B9-B4B3-6414-61071107F54B}"/>
              </a:ext>
            </a:extLst>
          </p:cNvPr>
          <p:cNvSpPr/>
          <p:nvPr/>
        </p:nvSpPr>
        <p:spPr>
          <a:xfrm>
            <a:off x="5998851" y="3276257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3" y="1582621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37" y="1596281"/>
            <a:ext cx="647746" cy="56898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25" y="2062098"/>
            <a:ext cx="790575" cy="554598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623" y="2590121"/>
            <a:ext cx="1047750" cy="543696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93" y="2616696"/>
            <a:ext cx="762000" cy="582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09"/>
            <a:ext cx="12192000" cy="1325563"/>
          </a:xfrm>
        </p:spPr>
        <p:txBody>
          <a:bodyPr/>
          <a:lstStyle/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A349FF-3503-8769-C63A-DCFB7E32B3C2}"/>
              </a:ext>
            </a:extLst>
          </p:cNvPr>
          <p:cNvSpPr txBox="1"/>
          <p:nvPr/>
        </p:nvSpPr>
        <p:spPr>
          <a:xfrm>
            <a:off x="-28761" y="3949178"/>
            <a:ext cx="12138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34">
            <a:extLst>
              <a:ext uri="{FF2B5EF4-FFF2-40B4-BE49-F238E27FC236}">
                <a16:creationId xmlns:a16="http://schemas.microsoft.com/office/drawing/2014/main" xmlns="" id="{F855023D-D5B9-B4B3-6414-61071107F54B}"/>
              </a:ext>
            </a:extLst>
          </p:cNvPr>
          <p:cNvSpPr/>
          <p:nvPr/>
        </p:nvSpPr>
        <p:spPr>
          <a:xfrm>
            <a:off x="4533278" y="6229648"/>
            <a:ext cx="4738127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93" y="4410816"/>
            <a:ext cx="768622" cy="542053"/>
          </a:xfrm>
          <a:prstGeom prst="rect">
            <a:avLst/>
          </a:prstGeom>
        </p:spPr>
      </p:pic>
      <p:pic>
        <p:nvPicPr>
          <p:cNvPr id="15" name="Picture 1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81" y="4518734"/>
            <a:ext cx="754973" cy="513413"/>
          </a:xfrm>
          <a:prstGeom prst="rect">
            <a:avLst/>
          </a:prstGeom>
        </p:spPr>
      </p:pic>
      <p:pic>
        <p:nvPicPr>
          <p:cNvPr id="16" name="Picture 1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93" y="4983937"/>
            <a:ext cx="728416" cy="527518"/>
          </a:xfrm>
          <a:prstGeom prst="rect">
            <a:avLst/>
          </a:prstGeom>
        </p:spPr>
      </p:pic>
      <p:pic>
        <p:nvPicPr>
          <p:cNvPr id="17" name="Picture 1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672" y="5474155"/>
            <a:ext cx="781236" cy="520600"/>
          </a:xfrm>
          <a:prstGeom prst="rect">
            <a:avLst/>
          </a:prstGeom>
        </p:spPr>
      </p:pic>
      <p:pic>
        <p:nvPicPr>
          <p:cNvPr id="18" name="Picture 1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25" y="5474155"/>
            <a:ext cx="951314" cy="5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50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327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1376127"/>
            <a:ext cx="11796665" cy="2714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2017" y="4252404"/>
            <a:ext cx="2195773" cy="2077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9309" y="4252403"/>
            <a:ext cx="2095130" cy="2077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41141" y="4237609"/>
            <a:ext cx="2356922" cy="2077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97192" y="4215072"/>
            <a:ext cx="2095130" cy="2077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44722" y="4223951"/>
            <a:ext cx="2095130" cy="2077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7153" y="4421080"/>
            <a:ext cx="2269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đi</a:t>
            </a:r>
            <a:r>
              <a:rPr lang="en-US" sz="4000" dirty="0" smtClean="0"/>
              <a:t>, </a:t>
            </a:r>
            <a:r>
              <a:rPr lang="en-US" sz="4000" dirty="0" err="1" smtClean="0"/>
              <a:t>leo</a:t>
            </a:r>
            <a:r>
              <a:rPr lang="en-US" sz="4000" dirty="0" smtClean="0"/>
              <a:t> , </a:t>
            </a:r>
            <a:r>
              <a:rPr lang="en-US" sz="4000" dirty="0" err="1" smtClean="0"/>
              <a:t>trèo</a:t>
            </a:r>
            <a:r>
              <a:rPr lang="en-US" sz="4000" dirty="0" smtClean="0"/>
              <a:t> , </a:t>
            </a:r>
            <a:r>
              <a:rPr lang="en-US" sz="4000" dirty="0" err="1"/>
              <a:t>v</a:t>
            </a:r>
            <a:r>
              <a:rPr lang="en-US" sz="4000" dirty="0" err="1" smtClean="0"/>
              <a:t>ượt</a:t>
            </a:r>
            <a:r>
              <a:rPr lang="en-US" sz="4000" dirty="0" smtClean="0"/>
              <a:t> , …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80190" y="4421079"/>
            <a:ext cx="2269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</a:t>
            </a:r>
            <a:r>
              <a:rPr lang="en-US" sz="4000" dirty="0" err="1" smtClean="0"/>
              <a:t>ắm</a:t>
            </a:r>
            <a:r>
              <a:rPr lang="en-US" sz="4000" dirty="0" smtClean="0"/>
              <a:t> , </a:t>
            </a:r>
            <a:r>
              <a:rPr lang="en-US" sz="4000" dirty="0" err="1" smtClean="0"/>
              <a:t>dựng</a:t>
            </a:r>
            <a:r>
              <a:rPr lang="en-US" sz="4000" dirty="0" smtClean="0"/>
              <a:t> , </a:t>
            </a:r>
            <a:r>
              <a:rPr lang="en-US" sz="4000" dirty="0" err="1" smtClean="0"/>
              <a:t>buộc</a:t>
            </a:r>
            <a:r>
              <a:rPr lang="en-US" sz="4000" dirty="0" smtClean="0"/>
              <a:t> , …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33568" y="4373387"/>
            <a:ext cx="2530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câu</a:t>
            </a:r>
            <a:r>
              <a:rPr lang="en-US" sz="4000" dirty="0" smtClean="0"/>
              <a:t> , </a:t>
            </a:r>
          </a:p>
          <a:p>
            <a:pPr algn="ctr"/>
            <a:r>
              <a:rPr lang="en-US" sz="4000" dirty="0" err="1" smtClean="0"/>
              <a:t>giật</a:t>
            </a:r>
            <a:r>
              <a:rPr lang="en-US" sz="4000" dirty="0" smtClean="0"/>
              <a:t> , </a:t>
            </a:r>
            <a:r>
              <a:rPr lang="en-US" sz="4000" dirty="0" err="1" smtClean="0"/>
              <a:t>quẫy</a:t>
            </a:r>
            <a:r>
              <a:rPr lang="en-US" sz="4000" dirty="0" smtClean="0"/>
              <a:t>, …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3198" y="4346752"/>
            <a:ext cx="2269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ay, </a:t>
            </a:r>
            <a:r>
              <a:rPr lang="en-US" sz="4000" dirty="0" err="1" smtClean="0"/>
              <a:t>lượn</a:t>
            </a:r>
            <a:r>
              <a:rPr lang="en-US" sz="4000" dirty="0" smtClean="0"/>
              <a:t>, dang, </a:t>
            </a:r>
            <a:r>
              <a:rPr lang="en-US" sz="4000" dirty="0" err="1" smtClean="0"/>
              <a:t>vỗ</a:t>
            </a:r>
            <a:r>
              <a:rPr lang="en-US" sz="4000" dirty="0" smtClean="0"/>
              <a:t> , …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9657458" y="4346753"/>
            <a:ext cx="2269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b</a:t>
            </a:r>
            <a:r>
              <a:rPr lang="en-US" sz="4000" dirty="0" err="1" smtClean="0"/>
              <a:t>ơi</a:t>
            </a:r>
            <a:r>
              <a:rPr lang="en-US" sz="4000" dirty="0" smtClean="0"/>
              <a:t>, </a:t>
            </a:r>
            <a:r>
              <a:rPr lang="en-US" sz="4000" dirty="0" err="1" smtClean="0"/>
              <a:t>lặn</a:t>
            </a:r>
            <a:r>
              <a:rPr lang="en-US" sz="4000" dirty="0" smtClean="0"/>
              <a:t>, </a:t>
            </a:r>
            <a:r>
              <a:rPr lang="en-US" sz="4000" dirty="0" err="1" smtClean="0"/>
              <a:t>khám</a:t>
            </a:r>
            <a:r>
              <a:rPr lang="en-US" sz="4000" dirty="0" smtClean="0"/>
              <a:t> </a:t>
            </a:r>
            <a:r>
              <a:rPr lang="en-US" sz="4000" dirty="0" err="1" smtClean="0"/>
              <a:t>phá</a:t>
            </a:r>
            <a:r>
              <a:rPr lang="en-US" sz="4000" dirty="0" smtClean="0"/>
              <a:t>  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8" grpId="0" animBg="1"/>
      <p:bldP spid="9" grpId="0" animBg="1"/>
      <p:bldP spid="10" grpId="0" animBg="1"/>
      <p:bldP spid="11" grpId="0" animBg="1"/>
      <p:bldP spid="7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A23B163-280E-403C-985A-EE7CE3B49066}"/>
              </a:ext>
            </a:extLst>
          </p:cNvPr>
          <p:cNvSpPr/>
          <p:nvPr/>
        </p:nvSpPr>
        <p:spPr>
          <a:xfrm>
            <a:off x="490116" y="375603"/>
            <a:ext cx="1126391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45219" y="949911"/>
            <a:ext cx="8158579" cy="88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18408" y="1438183"/>
            <a:ext cx="38617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90116" y="2586462"/>
            <a:ext cx="11130754" cy="28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F16D9A4B-9A43-C33A-ECDD-0AC19B8A15DA}"/>
              </a:ext>
            </a:extLst>
          </p:cNvPr>
          <p:cNvSpPr/>
          <p:nvPr/>
        </p:nvSpPr>
        <p:spPr>
          <a:xfrm>
            <a:off x="280657" y="-284088"/>
            <a:ext cx="1179666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7" y="452850"/>
            <a:ext cx="11796665" cy="2714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27" y="3027286"/>
            <a:ext cx="2195773" cy="12249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2874819" y="3027285"/>
            <a:ext cx="2095130" cy="12249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6651" y="3012491"/>
            <a:ext cx="2356922" cy="12249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32702" y="2989954"/>
            <a:ext cx="2095130" cy="12249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80232" y="2998833"/>
            <a:ext cx="2095130" cy="12249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527" y="2958938"/>
            <a:ext cx="2269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/>
              <a:t>đi</a:t>
            </a:r>
            <a:r>
              <a:rPr lang="en-US" sz="3600" dirty="0" smtClean="0"/>
              <a:t>, </a:t>
            </a:r>
            <a:r>
              <a:rPr lang="en-US" sz="3600" dirty="0" err="1" smtClean="0"/>
              <a:t>leo</a:t>
            </a:r>
            <a:r>
              <a:rPr lang="en-US" sz="3600" dirty="0" smtClean="0"/>
              <a:t> , </a:t>
            </a:r>
            <a:r>
              <a:rPr lang="en-US" sz="3600" dirty="0" err="1" smtClean="0"/>
              <a:t>trèo</a:t>
            </a:r>
            <a:r>
              <a:rPr lang="en-US" sz="3600" dirty="0" smtClean="0"/>
              <a:t> , </a:t>
            </a:r>
            <a:r>
              <a:rPr lang="en-US" sz="3600" dirty="0" err="1"/>
              <a:t>v</a:t>
            </a:r>
            <a:r>
              <a:rPr lang="en-US" sz="3600" dirty="0" err="1" smtClean="0"/>
              <a:t>ượt</a:t>
            </a:r>
            <a:r>
              <a:rPr lang="en-US" sz="3600" dirty="0" smtClean="0"/>
              <a:t> , …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4484" y="3037119"/>
            <a:ext cx="226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c</a:t>
            </a:r>
            <a:r>
              <a:rPr lang="en-US" sz="3600" dirty="0" err="1" smtClean="0"/>
              <a:t>ắm</a:t>
            </a:r>
            <a:r>
              <a:rPr lang="en-US" sz="3600" dirty="0" smtClean="0"/>
              <a:t> , </a:t>
            </a:r>
            <a:r>
              <a:rPr lang="en-US" sz="3600" dirty="0" err="1" smtClean="0"/>
              <a:t>dựng</a:t>
            </a:r>
            <a:r>
              <a:rPr lang="en-US" sz="3600" dirty="0" smtClean="0"/>
              <a:t> , </a:t>
            </a:r>
            <a:r>
              <a:rPr lang="en-US" sz="3600" dirty="0" err="1" smtClean="0"/>
              <a:t>buộc</a:t>
            </a:r>
            <a:r>
              <a:rPr lang="en-US" sz="3600" dirty="0" smtClean="0"/>
              <a:t> , …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67764" y="2989427"/>
            <a:ext cx="253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câu</a:t>
            </a:r>
            <a:r>
              <a:rPr lang="en-US" sz="3600" dirty="0" smtClean="0"/>
              <a:t> , </a:t>
            </a:r>
          </a:p>
          <a:p>
            <a:pPr algn="ctr"/>
            <a:r>
              <a:rPr lang="en-US" sz="3600" dirty="0" err="1" smtClean="0"/>
              <a:t>giật</a:t>
            </a:r>
            <a:r>
              <a:rPr lang="en-US" sz="3600" dirty="0" smtClean="0"/>
              <a:t> , …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81980" y="2944079"/>
            <a:ext cx="2269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</a:t>
            </a:r>
            <a:r>
              <a:rPr lang="en-US" sz="3600" dirty="0" smtClean="0"/>
              <a:t>ay, </a:t>
            </a:r>
            <a:r>
              <a:rPr lang="en-US" sz="3600" dirty="0" err="1" smtClean="0"/>
              <a:t>lượn</a:t>
            </a:r>
            <a:r>
              <a:rPr lang="en-US" sz="3600" dirty="0" smtClean="0"/>
              <a:t>, dang , </a:t>
            </a:r>
            <a:r>
              <a:rPr lang="en-US" sz="3600" dirty="0" err="1" smtClean="0"/>
              <a:t>vỗ</a:t>
            </a:r>
            <a:r>
              <a:rPr lang="en-US" sz="3600" dirty="0" smtClean="0"/>
              <a:t> , …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9692968" y="2944080"/>
            <a:ext cx="2269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bơi,lặn</a:t>
            </a:r>
            <a:r>
              <a:rPr lang="en-US" sz="3600" dirty="0" smtClean="0"/>
              <a:t>, </a:t>
            </a:r>
            <a:r>
              <a:rPr lang="en-US" sz="3600" dirty="0" err="1" smtClean="0"/>
              <a:t>khám</a:t>
            </a:r>
            <a:r>
              <a:rPr lang="en-US" sz="3600" dirty="0" smtClean="0"/>
              <a:t> </a:t>
            </a:r>
            <a:r>
              <a:rPr lang="en-US" sz="3600" dirty="0" err="1" smtClean="0"/>
              <a:t>phá</a:t>
            </a:r>
            <a:r>
              <a:rPr lang="en-US" sz="3600" dirty="0" smtClean="0"/>
              <a:t> , …</a:t>
            </a:r>
            <a:endParaRPr lang="en-US" sz="3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A23B163-280E-403C-985A-EE7CE3B49066}"/>
              </a:ext>
            </a:extLst>
          </p:cNvPr>
          <p:cNvSpPr/>
          <p:nvPr/>
        </p:nvSpPr>
        <p:spPr>
          <a:xfrm>
            <a:off x="430584" y="4610251"/>
            <a:ext cx="1126391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85687" y="5184559"/>
            <a:ext cx="8158579" cy="88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58876" y="5672831"/>
            <a:ext cx="38617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485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588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75" y="2828892"/>
            <a:ext cx="4762728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0120" y="1507657"/>
            <a:ext cx="9019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TRÒ CHƠI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QUAN SÁT TRANH, ẢNH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ĐOÁN ĐỘNG TỪ</a:t>
            </a:r>
            <a:endParaRPr lang="en-US" sz="5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741" y="4063367"/>
            <a:ext cx="3106140" cy="191130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23028" y="5791955"/>
            <a:ext cx="2923407" cy="766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181006-E37D-E080-48C2-D10385ECDAAD}"/>
              </a:ext>
            </a:extLst>
          </p:cNvPr>
          <p:cNvSpPr/>
          <p:nvPr/>
        </p:nvSpPr>
        <p:spPr>
          <a:xfrm>
            <a:off x="5223028" y="5800635"/>
            <a:ext cx="617690" cy="7661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A212F0-71A9-1848-E594-80E6785DDF2C}"/>
              </a:ext>
            </a:extLst>
          </p:cNvPr>
          <p:cNvSpPr/>
          <p:nvPr/>
        </p:nvSpPr>
        <p:spPr>
          <a:xfrm>
            <a:off x="5963388" y="5802804"/>
            <a:ext cx="617690" cy="7661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F8CD37-AD56-C3A6-AAB0-61FF4FCFAC91}"/>
              </a:ext>
            </a:extLst>
          </p:cNvPr>
          <p:cNvSpPr/>
          <p:nvPr/>
        </p:nvSpPr>
        <p:spPr>
          <a:xfrm>
            <a:off x="6750755" y="5791955"/>
            <a:ext cx="617690" cy="7661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3471BF-2C64-C15E-B69A-FFA1673FEE92}"/>
              </a:ext>
            </a:extLst>
          </p:cNvPr>
          <p:cNvSpPr/>
          <p:nvPr/>
        </p:nvSpPr>
        <p:spPr>
          <a:xfrm>
            <a:off x="7528745" y="5797992"/>
            <a:ext cx="617690" cy="7661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1010" y="4092980"/>
            <a:ext cx="2574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TRANH, ẢNH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301</Words>
  <Application>Microsoft Office PowerPoint</Application>
  <PresentationFormat>Widescreen</PresentationFormat>
  <Paragraphs>35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宋体</vt:lpstr>
      <vt:lpstr>Algerian</vt:lpstr>
      <vt:lpstr>Arial</vt:lpstr>
      <vt:lpstr>Bodoni MT</vt:lpstr>
      <vt:lpstr>Calibri</vt:lpstr>
      <vt:lpstr>Calibri Light</vt:lpstr>
      <vt:lpstr>SVN-Holidays</vt:lpstr>
      <vt:lpstr>Times New Roman</vt:lpstr>
      <vt:lpstr>字魂27号-布丁体</vt:lpstr>
      <vt:lpstr>字魂95号-手刻宋</vt:lpstr>
      <vt:lpstr>方正正中黑简体</vt:lpstr>
      <vt:lpstr>方正行楷简体</vt:lpstr>
      <vt:lpstr>汉真广标</vt:lpstr>
      <vt:lpstr>等线</vt:lpstr>
      <vt:lpstr>等线 Light</vt:lpstr>
      <vt:lpstr>2_Office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88</cp:revision>
  <dcterms:created xsi:type="dcterms:W3CDTF">2023-08-04T11:49:09Z</dcterms:created>
  <dcterms:modified xsi:type="dcterms:W3CDTF">2024-11-07T12:44:51Z</dcterms:modified>
</cp:coreProperties>
</file>