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302" r:id="rId3"/>
    <p:sldId id="261" r:id="rId4"/>
    <p:sldId id="298" r:id="rId5"/>
    <p:sldId id="299" r:id="rId6"/>
    <p:sldId id="300" r:id="rId7"/>
    <p:sldId id="306" r:id="rId8"/>
    <p:sldId id="269" r:id="rId9"/>
    <p:sldId id="316" r:id="rId10"/>
    <p:sldId id="271" r:id="rId11"/>
    <p:sldId id="303" r:id="rId12"/>
    <p:sldId id="304" r:id="rId13"/>
    <p:sldId id="305" r:id="rId14"/>
    <p:sldId id="317" r:id="rId15"/>
    <p:sldId id="276" r:id="rId16"/>
    <p:sldId id="315" r:id="rId17"/>
    <p:sldId id="318" r:id="rId18"/>
    <p:sldId id="295" r:id="rId19"/>
    <p:sldId id="319" r:id="rId20"/>
    <p:sldId id="307" r:id="rId21"/>
    <p:sldId id="308" r:id="rId22"/>
    <p:sldId id="313" r:id="rId23"/>
    <p:sldId id="311" r:id="rId24"/>
    <p:sldId id="312" r:id="rId25"/>
    <p:sldId id="314" r:id="rId26"/>
    <p:sldId id="289" r:id="rId27"/>
    <p:sldId id="283" r:id="rId28"/>
    <p:sldId id="290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-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C32E2-F230-48EC-88B9-5CA02B859ED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4E8-6C22-4548-AC4C-94B36AD8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4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06EF557C-BA8B-4C25-A886-030304182DA4}" type="slidenum"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5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21D440-00F6-D8D8-F88F-E6B0559E3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="" xmlns:a16="http://schemas.microsoft.com/office/drawing/2014/main" id="{AD24707D-58B5-E7B6-DDE7-65140F098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06EF557C-BA8B-4C25-A886-030304182DA4}" type="slidenum"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3C7A08A4-2867-FE27-1F28-F5FC0DA4C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="" xmlns:a16="http://schemas.microsoft.com/office/drawing/2014/main" id="{7F8EEB9B-90A8-83E7-1040-3394E5308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6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7C9DFCB-6AD6-75DF-F333-3D963F91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="" xmlns:a16="http://schemas.microsoft.com/office/drawing/2014/main" id="{EAFF9DF5-8D28-5E6E-0611-08068FE809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06EF557C-BA8B-4C25-A886-030304182DA4}" type="slidenum"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5</a:t>
            </a:fld>
            <a:endParaRPr lang="en-US" alt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570F0724-F74B-435A-C63D-ED868B1A93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="" xmlns:a16="http://schemas.microsoft.com/office/drawing/2014/main" id="{796A8371-8D6E-034D-26E6-D7BD79D27F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83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5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14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12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0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9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 rot="-10799904" flipH="1">
            <a:off x="8510496" y="5253367"/>
            <a:ext cx="3783152" cy="1692693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 flipH="1">
            <a:off x="-8" y="1734"/>
            <a:ext cx="6158208" cy="276073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>
            <a:off x="960000" y="1951600"/>
            <a:ext cx="1797200" cy="10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 rot="303">
            <a:off x="972767" y="4980433"/>
            <a:ext cx="4541200" cy="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/>
          </p:nvPr>
        </p:nvSpPr>
        <p:spPr>
          <a:xfrm>
            <a:off x="972900" y="3734667"/>
            <a:ext cx="52340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23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530201" y="1566067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 rot="1573647">
            <a:off x="9149202" y="3334695"/>
            <a:ext cx="4492037" cy="3523301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777577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709300"/>
            <a:ext cx="10272000" cy="4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3690" rtl="0">
              <a:spcBef>
                <a:spcPts val="0"/>
              </a:spcBef>
              <a:spcAft>
                <a:spcPts val="0"/>
              </a:spcAft>
              <a:buSzPts val="1050"/>
              <a:buFont typeface="Comfortaa SemiBold"/>
              <a:buAutoNum type="arabicPeriod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rot="-10646755">
            <a:off x="11696979" y="1087286"/>
            <a:ext cx="600264" cy="60034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1" name="Google Shape;31;p4"/>
          <p:cNvSpPr/>
          <p:nvPr/>
        </p:nvSpPr>
        <p:spPr>
          <a:xfrm rot="-10646755">
            <a:off x="11345776" y="1799755"/>
            <a:ext cx="360189" cy="36026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2" name="Google Shape;32;p4"/>
          <p:cNvSpPr/>
          <p:nvPr/>
        </p:nvSpPr>
        <p:spPr>
          <a:xfrm flipH="1">
            <a:off x="-435224" y="-530732"/>
            <a:ext cx="1695653" cy="778854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7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6" name="Google Shape;36;p5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784167"/>
            <a:ext cx="10272000" cy="5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586429" y="3551333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667"/>
              </a:spcBef>
              <a:spcAft>
                <a:spcPts val="0"/>
              </a:spcAft>
              <a:buSzPts val="2000"/>
              <a:buFont typeface="Mali"/>
              <a:buNone/>
              <a:defRPr sz="2667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6728767" y="3551333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ali"/>
              <a:buNone/>
              <a:defRPr sz="2667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 rot="402">
            <a:off x="960000" y="1576149"/>
            <a:ext cx="102720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-244171" y="2489571"/>
            <a:ext cx="559605" cy="55960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0" y="3344216"/>
            <a:ext cx="1276296" cy="3828673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 rot="355">
            <a:off x="1586429" y="4292217"/>
            <a:ext cx="3876800" cy="1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5"/>
          </p:nvPr>
        </p:nvSpPr>
        <p:spPr>
          <a:xfrm rot="355">
            <a:off x="6728767" y="4292217"/>
            <a:ext cx="3876800" cy="1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9552032" y="4955243"/>
            <a:ext cx="2639963" cy="2365188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13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/>
          <p:nvPr/>
        </p:nvSpPr>
        <p:spPr>
          <a:xfrm>
            <a:off x="0" y="0"/>
            <a:ext cx="1574807" cy="4775232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10865600" y="2413000"/>
            <a:ext cx="1326400" cy="4514720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03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972900" y="1879600"/>
            <a:ext cx="5664359" cy="425835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57" name="Google Shape;57;p7"/>
          <p:cNvSpPr/>
          <p:nvPr/>
        </p:nvSpPr>
        <p:spPr>
          <a:xfrm flipH="1">
            <a:off x="-15" y="0"/>
            <a:ext cx="3113232" cy="2141464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 rot="-272">
            <a:off x="1276663" y="2217491"/>
            <a:ext cx="5056800" cy="3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8331200" y="2329501"/>
            <a:ext cx="3860752" cy="4598129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60" name="Google Shape;60;p7"/>
          <p:cNvSpPr/>
          <p:nvPr/>
        </p:nvSpPr>
        <p:spPr>
          <a:xfrm>
            <a:off x="9552032" y="4955243"/>
            <a:ext cx="2639963" cy="2365188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61" name="Google Shape;61;p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8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95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/>
          <p:nvPr/>
        </p:nvSpPr>
        <p:spPr>
          <a:xfrm>
            <a:off x="0" y="1"/>
            <a:ext cx="9458243" cy="555311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66" name="Google Shape;66;p8"/>
          <p:cNvSpPr/>
          <p:nvPr/>
        </p:nvSpPr>
        <p:spPr>
          <a:xfrm rot="10800000">
            <a:off x="11295909" y="-24"/>
            <a:ext cx="896092" cy="8523224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67" name="Google Shape;67;p8"/>
          <p:cNvSpPr/>
          <p:nvPr/>
        </p:nvSpPr>
        <p:spPr>
          <a:xfrm rot="5400000">
            <a:off x="7545131" y="-1407082"/>
            <a:ext cx="572680" cy="1595752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1202134" y="720000"/>
            <a:ext cx="9787585" cy="541787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673000" y="1351000"/>
            <a:ext cx="8846000" cy="4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45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197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/>
          <p:nvPr/>
        </p:nvSpPr>
        <p:spPr>
          <a:xfrm>
            <a:off x="9015800" y="-133229"/>
            <a:ext cx="3732232" cy="2927252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894200" y="2009800"/>
            <a:ext cx="8403600" cy="12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890200" y="3930751"/>
            <a:ext cx="6411600" cy="13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/>
          <p:nvPr/>
        </p:nvSpPr>
        <p:spPr>
          <a:xfrm rot="6818514">
            <a:off x="-906102" y="3855446"/>
            <a:ext cx="3732223" cy="2927253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73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1"/>
          <p:cNvSpPr/>
          <p:nvPr/>
        </p:nvSpPr>
        <p:spPr>
          <a:xfrm>
            <a:off x="3" y="0"/>
            <a:ext cx="12191949" cy="1115189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16" name="Google Shape;116;p11"/>
          <p:cNvSpPr/>
          <p:nvPr/>
        </p:nvSpPr>
        <p:spPr>
          <a:xfrm rot="5400000">
            <a:off x="5476224" y="40607"/>
            <a:ext cx="1193784" cy="12440971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 rot="159">
            <a:off x="1778200" y="2328132"/>
            <a:ext cx="86356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3836700" y="4524000"/>
            <a:ext cx="45184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48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48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227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23" name="Google Shape;123;p1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26" name="Google Shape;126;p13"/>
          <p:cNvSpPr/>
          <p:nvPr/>
        </p:nvSpPr>
        <p:spPr>
          <a:xfrm>
            <a:off x="1" y="1220030"/>
            <a:ext cx="2668452" cy="563800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27" name="Google Shape;127;p13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6350144" y="2399667"/>
            <a:ext cx="890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534616" y="2399467"/>
            <a:ext cx="335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534616" y="2931508"/>
            <a:ext cx="3357600" cy="7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2534616" y="4169361"/>
            <a:ext cx="335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2534616" y="4704299"/>
            <a:ext cx="33576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6350144" y="4169561"/>
            <a:ext cx="890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7405417" y="4169361"/>
            <a:ext cx="3357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7405411" y="4704299"/>
            <a:ext cx="3357600" cy="7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477536" y="2399667"/>
            <a:ext cx="894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477536" y="4169761"/>
            <a:ext cx="8852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7405404" y="2399467"/>
            <a:ext cx="3357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7405387" y="2925908"/>
            <a:ext cx="3357600" cy="7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334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43" name="Google Shape;143;p14"/>
          <p:cNvSpPr/>
          <p:nvPr/>
        </p:nvSpPr>
        <p:spPr>
          <a:xfrm>
            <a:off x="1" y="1220030"/>
            <a:ext cx="2668452" cy="563800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44" name="Google Shape;144;p14"/>
          <p:cNvSpPr/>
          <p:nvPr/>
        </p:nvSpPr>
        <p:spPr>
          <a:xfrm>
            <a:off x="530211" y="1220034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 rot="-1044">
            <a:off x="4121267" y="4660844"/>
            <a:ext cx="3949600" cy="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2603267" y="2149700"/>
            <a:ext cx="6985600" cy="2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11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9743608" y="-8227841"/>
            <a:ext cx="2512304" cy="1511808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51" name="Google Shape;151;p15"/>
          <p:cNvSpPr/>
          <p:nvPr/>
        </p:nvSpPr>
        <p:spPr>
          <a:xfrm>
            <a:off x="6937549" y="119813"/>
            <a:ext cx="5960839" cy="4675347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9557667" y="1308333"/>
            <a:ext cx="1674400" cy="1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5271267" y="5168284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4536867" y="3465151"/>
            <a:ext cx="6695200" cy="10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1" y="-1673899"/>
            <a:ext cx="4728676" cy="999092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43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6105471" y="-321294"/>
            <a:ext cx="6086452" cy="7248923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0" y="152300"/>
            <a:ext cx="2581048" cy="7742712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899834" y="1130934"/>
            <a:ext cx="1933877" cy="1631585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858400" y="3252267"/>
            <a:ext cx="7122589" cy="138989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960000" y="3491333"/>
            <a:ext cx="6664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53333"/>
            <a:ext cx="1947600" cy="1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960000" y="4862200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626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6832601" y="1"/>
            <a:ext cx="5359420" cy="1835327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68" name="Google Shape;168;p17"/>
          <p:cNvSpPr/>
          <p:nvPr/>
        </p:nvSpPr>
        <p:spPr>
          <a:xfrm>
            <a:off x="34" y="259333"/>
            <a:ext cx="12191929" cy="6598659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2647800" y="4902167"/>
            <a:ext cx="6544800" cy="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2103800" y="2059883"/>
            <a:ext cx="79844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5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767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>
            <a:spLocks noGrp="1"/>
          </p:cNvSpPr>
          <p:nvPr>
            <p:ph type="body" idx="1"/>
          </p:nvPr>
        </p:nvSpPr>
        <p:spPr>
          <a:xfrm>
            <a:off x="960000" y="3405733"/>
            <a:ext cx="4450400" cy="17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/>
          <p:nvPr/>
        </p:nvSpPr>
        <p:spPr>
          <a:xfrm rot="-10646772">
            <a:off x="11053489" y="4188102"/>
            <a:ext cx="1859993" cy="1860233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75" name="Google Shape;175;p18"/>
          <p:cNvSpPr/>
          <p:nvPr/>
        </p:nvSpPr>
        <p:spPr>
          <a:xfrm rot="-10646772">
            <a:off x="9965255" y="6395771"/>
            <a:ext cx="1116092" cy="1116333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76" name="Google Shape;176;p18"/>
          <p:cNvSpPr/>
          <p:nvPr/>
        </p:nvSpPr>
        <p:spPr>
          <a:xfrm flipH="1">
            <a:off x="-442543" y="1438438"/>
            <a:ext cx="2428160" cy="111530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77" name="Google Shape;177;p18"/>
          <p:cNvSpPr txBox="1">
            <a:spLocks noGrp="1"/>
          </p:cNvSpPr>
          <p:nvPr>
            <p:ph type="title"/>
          </p:nvPr>
        </p:nvSpPr>
        <p:spPr>
          <a:xfrm>
            <a:off x="960000" y="1930400"/>
            <a:ext cx="3436800" cy="1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8"/>
          <p:cNvSpPr/>
          <p:nvPr/>
        </p:nvSpPr>
        <p:spPr>
          <a:xfrm>
            <a:off x="10481767" y="-74800"/>
            <a:ext cx="1941083" cy="116490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>
                <a:solidFill>
                  <a:srgbClr val="263E68"/>
                </a:solidFill>
              </a:rPr>
              <a:t> </a:t>
            </a:r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6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1" y="5210734"/>
            <a:ext cx="12191929" cy="185416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3190133" y="2685416"/>
            <a:ext cx="4234400" cy="2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964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/>
          <p:nvPr/>
        </p:nvSpPr>
        <p:spPr>
          <a:xfrm rot="-5400000">
            <a:off x="2522961" y="-2802341"/>
            <a:ext cx="6333347" cy="1300486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960000" y="3429000"/>
            <a:ext cx="4805600" cy="19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9785592" y="310733"/>
            <a:ext cx="3837217" cy="2673739"/>
          </a:xfrm>
          <a:custGeom>
            <a:avLst/>
            <a:gdLst/>
            <a:ahLst/>
            <a:cxnLst/>
            <a:rect l="l" t="t" r="r" b="b"/>
            <a:pathLst>
              <a:path w="33716" h="23493" extrusionOk="0">
                <a:moveTo>
                  <a:pt x="1227" y="590"/>
                </a:moveTo>
                <a:cubicBezTo>
                  <a:pt x="1354" y="590"/>
                  <a:pt x="1457" y="650"/>
                  <a:pt x="1492" y="755"/>
                </a:cubicBezTo>
                <a:cubicBezTo>
                  <a:pt x="1546" y="891"/>
                  <a:pt x="1492" y="1081"/>
                  <a:pt x="1357" y="1135"/>
                </a:cubicBezTo>
                <a:lnTo>
                  <a:pt x="1357" y="1162"/>
                </a:lnTo>
                <a:cubicBezTo>
                  <a:pt x="1307" y="1183"/>
                  <a:pt x="1256" y="1193"/>
                  <a:pt x="1205" y="1193"/>
                </a:cubicBezTo>
                <a:cubicBezTo>
                  <a:pt x="1061" y="1193"/>
                  <a:pt x="921" y="1112"/>
                  <a:pt x="841" y="972"/>
                </a:cubicBezTo>
                <a:cubicBezTo>
                  <a:pt x="787" y="836"/>
                  <a:pt x="868" y="701"/>
                  <a:pt x="1004" y="647"/>
                </a:cubicBezTo>
                <a:cubicBezTo>
                  <a:pt x="1081" y="608"/>
                  <a:pt x="1158" y="590"/>
                  <a:pt x="1227" y="590"/>
                </a:cubicBezTo>
                <a:close/>
                <a:moveTo>
                  <a:pt x="10063" y="4112"/>
                </a:moveTo>
                <a:cubicBezTo>
                  <a:pt x="10197" y="4112"/>
                  <a:pt x="10321" y="4168"/>
                  <a:pt x="10389" y="4281"/>
                </a:cubicBezTo>
                <a:cubicBezTo>
                  <a:pt x="10524" y="4417"/>
                  <a:pt x="10552" y="4634"/>
                  <a:pt x="10497" y="4824"/>
                </a:cubicBezTo>
                <a:cubicBezTo>
                  <a:pt x="10443" y="4905"/>
                  <a:pt x="10389" y="4986"/>
                  <a:pt x="10335" y="5068"/>
                </a:cubicBezTo>
                <a:lnTo>
                  <a:pt x="10335" y="5041"/>
                </a:lnTo>
                <a:cubicBezTo>
                  <a:pt x="10226" y="5041"/>
                  <a:pt x="10145" y="5041"/>
                  <a:pt x="10036" y="5014"/>
                </a:cubicBezTo>
                <a:cubicBezTo>
                  <a:pt x="9846" y="4905"/>
                  <a:pt x="9711" y="4688"/>
                  <a:pt x="9765" y="4471"/>
                </a:cubicBezTo>
                <a:cubicBezTo>
                  <a:pt x="9765" y="4308"/>
                  <a:pt x="9819" y="4173"/>
                  <a:pt x="9982" y="4118"/>
                </a:cubicBezTo>
                <a:cubicBezTo>
                  <a:pt x="10009" y="4114"/>
                  <a:pt x="10036" y="4112"/>
                  <a:pt x="10063" y="4112"/>
                </a:cubicBezTo>
                <a:close/>
                <a:moveTo>
                  <a:pt x="15445" y="4657"/>
                </a:moveTo>
                <a:cubicBezTo>
                  <a:pt x="15496" y="4657"/>
                  <a:pt x="15547" y="4667"/>
                  <a:pt x="15597" y="4688"/>
                </a:cubicBezTo>
                <a:cubicBezTo>
                  <a:pt x="15759" y="4797"/>
                  <a:pt x="15814" y="4959"/>
                  <a:pt x="15787" y="5149"/>
                </a:cubicBezTo>
                <a:cubicBezTo>
                  <a:pt x="15759" y="5339"/>
                  <a:pt x="15624" y="5502"/>
                  <a:pt x="15461" y="5583"/>
                </a:cubicBezTo>
                <a:cubicBezTo>
                  <a:pt x="15428" y="5593"/>
                  <a:pt x="15394" y="5597"/>
                  <a:pt x="15360" y="5597"/>
                </a:cubicBezTo>
                <a:cubicBezTo>
                  <a:pt x="15200" y="5597"/>
                  <a:pt x="15045" y="5496"/>
                  <a:pt x="15000" y="5339"/>
                </a:cubicBezTo>
                <a:cubicBezTo>
                  <a:pt x="15000" y="5176"/>
                  <a:pt x="15027" y="5014"/>
                  <a:pt x="15108" y="4878"/>
                </a:cubicBezTo>
                <a:cubicBezTo>
                  <a:pt x="15169" y="4738"/>
                  <a:pt x="15303" y="4657"/>
                  <a:pt x="15445" y="4657"/>
                </a:cubicBezTo>
                <a:close/>
                <a:moveTo>
                  <a:pt x="2408" y="6284"/>
                </a:moveTo>
                <a:cubicBezTo>
                  <a:pt x="2550" y="6284"/>
                  <a:pt x="2688" y="6359"/>
                  <a:pt x="2767" y="6478"/>
                </a:cubicBezTo>
                <a:cubicBezTo>
                  <a:pt x="2848" y="6695"/>
                  <a:pt x="2740" y="6966"/>
                  <a:pt x="2550" y="7075"/>
                </a:cubicBezTo>
                <a:cubicBezTo>
                  <a:pt x="2491" y="7100"/>
                  <a:pt x="2433" y="7112"/>
                  <a:pt x="2377" y="7112"/>
                </a:cubicBezTo>
                <a:cubicBezTo>
                  <a:pt x="2253" y="7112"/>
                  <a:pt x="2145" y="7052"/>
                  <a:pt x="2089" y="6939"/>
                </a:cubicBezTo>
                <a:cubicBezTo>
                  <a:pt x="1980" y="6722"/>
                  <a:pt x="2062" y="6451"/>
                  <a:pt x="2252" y="6315"/>
                </a:cubicBezTo>
                <a:cubicBezTo>
                  <a:pt x="2303" y="6294"/>
                  <a:pt x="2355" y="6284"/>
                  <a:pt x="2408" y="6284"/>
                </a:cubicBezTo>
                <a:close/>
                <a:moveTo>
                  <a:pt x="26663" y="6994"/>
                </a:moveTo>
                <a:cubicBezTo>
                  <a:pt x="26907" y="6994"/>
                  <a:pt x="27124" y="7183"/>
                  <a:pt x="27179" y="7400"/>
                </a:cubicBezTo>
                <a:cubicBezTo>
                  <a:pt x="27151" y="7509"/>
                  <a:pt x="27124" y="7617"/>
                  <a:pt x="27070" y="7726"/>
                </a:cubicBezTo>
                <a:cubicBezTo>
                  <a:pt x="27022" y="7806"/>
                  <a:pt x="26945" y="7829"/>
                  <a:pt x="26863" y="7829"/>
                </a:cubicBezTo>
                <a:cubicBezTo>
                  <a:pt x="26806" y="7829"/>
                  <a:pt x="26746" y="7818"/>
                  <a:pt x="26690" y="7807"/>
                </a:cubicBezTo>
                <a:cubicBezTo>
                  <a:pt x="26500" y="7726"/>
                  <a:pt x="26338" y="7536"/>
                  <a:pt x="26365" y="7319"/>
                </a:cubicBezTo>
                <a:cubicBezTo>
                  <a:pt x="26365" y="7156"/>
                  <a:pt x="26500" y="7021"/>
                  <a:pt x="26663" y="6994"/>
                </a:cubicBezTo>
                <a:close/>
                <a:moveTo>
                  <a:pt x="6452" y="8066"/>
                </a:moveTo>
                <a:cubicBezTo>
                  <a:pt x="6707" y="8066"/>
                  <a:pt x="6973" y="8287"/>
                  <a:pt x="6890" y="8621"/>
                </a:cubicBezTo>
                <a:cubicBezTo>
                  <a:pt x="6890" y="8702"/>
                  <a:pt x="6836" y="8811"/>
                  <a:pt x="6809" y="8892"/>
                </a:cubicBezTo>
                <a:cubicBezTo>
                  <a:pt x="6713" y="9083"/>
                  <a:pt x="6597" y="9169"/>
                  <a:pt x="6461" y="9169"/>
                </a:cubicBezTo>
                <a:cubicBezTo>
                  <a:pt x="6441" y="9169"/>
                  <a:pt x="6422" y="9167"/>
                  <a:pt x="6402" y="9163"/>
                </a:cubicBezTo>
                <a:cubicBezTo>
                  <a:pt x="6239" y="9136"/>
                  <a:pt x="6130" y="9055"/>
                  <a:pt x="6022" y="8784"/>
                </a:cubicBezTo>
                <a:cubicBezTo>
                  <a:pt x="6022" y="8648"/>
                  <a:pt x="6022" y="8513"/>
                  <a:pt x="6076" y="8350"/>
                </a:cubicBezTo>
                <a:cubicBezTo>
                  <a:pt x="6139" y="8152"/>
                  <a:pt x="6293" y="8066"/>
                  <a:pt x="6452" y="8066"/>
                </a:cubicBezTo>
                <a:close/>
                <a:moveTo>
                  <a:pt x="32603" y="9462"/>
                </a:moveTo>
                <a:cubicBezTo>
                  <a:pt x="32712" y="9516"/>
                  <a:pt x="32820" y="9570"/>
                  <a:pt x="32929" y="9652"/>
                </a:cubicBezTo>
                <a:cubicBezTo>
                  <a:pt x="32983" y="9733"/>
                  <a:pt x="33010" y="9814"/>
                  <a:pt x="32983" y="9923"/>
                </a:cubicBezTo>
                <a:cubicBezTo>
                  <a:pt x="32943" y="10002"/>
                  <a:pt x="32860" y="10053"/>
                  <a:pt x="32776" y="10053"/>
                </a:cubicBezTo>
                <a:cubicBezTo>
                  <a:pt x="32745" y="10053"/>
                  <a:pt x="32714" y="10046"/>
                  <a:pt x="32685" y="10031"/>
                </a:cubicBezTo>
                <a:cubicBezTo>
                  <a:pt x="32603" y="9977"/>
                  <a:pt x="32495" y="9923"/>
                  <a:pt x="32441" y="9814"/>
                </a:cubicBezTo>
                <a:cubicBezTo>
                  <a:pt x="32386" y="9760"/>
                  <a:pt x="32413" y="9706"/>
                  <a:pt x="32603" y="9462"/>
                </a:cubicBezTo>
                <a:close/>
                <a:moveTo>
                  <a:pt x="17316" y="9510"/>
                </a:moveTo>
                <a:cubicBezTo>
                  <a:pt x="17529" y="9510"/>
                  <a:pt x="17724" y="9660"/>
                  <a:pt x="17767" y="9896"/>
                </a:cubicBezTo>
                <a:cubicBezTo>
                  <a:pt x="17848" y="10167"/>
                  <a:pt x="17712" y="10438"/>
                  <a:pt x="17468" y="10574"/>
                </a:cubicBezTo>
                <a:cubicBezTo>
                  <a:pt x="17433" y="10581"/>
                  <a:pt x="17398" y="10584"/>
                  <a:pt x="17363" y="10584"/>
                </a:cubicBezTo>
                <a:cubicBezTo>
                  <a:pt x="17124" y="10584"/>
                  <a:pt x="16885" y="10427"/>
                  <a:pt x="16790" y="10167"/>
                </a:cubicBezTo>
                <a:cubicBezTo>
                  <a:pt x="16709" y="9896"/>
                  <a:pt x="16871" y="9597"/>
                  <a:pt x="17143" y="9543"/>
                </a:cubicBezTo>
                <a:cubicBezTo>
                  <a:pt x="17200" y="9520"/>
                  <a:pt x="17258" y="9510"/>
                  <a:pt x="17316" y="9510"/>
                </a:cubicBezTo>
                <a:close/>
                <a:moveTo>
                  <a:pt x="22829" y="11039"/>
                </a:moveTo>
                <a:cubicBezTo>
                  <a:pt x="23000" y="11039"/>
                  <a:pt x="23158" y="11169"/>
                  <a:pt x="23246" y="11388"/>
                </a:cubicBezTo>
                <a:lnTo>
                  <a:pt x="23246" y="11361"/>
                </a:lnTo>
                <a:lnTo>
                  <a:pt x="23246" y="11361"/>
                </a:lnTo>
                <a:cubicBezTo>
                  <a:pt x="23327" y="11605"/>
                  <a:pt x="23273" y="11767"/>
                  <a:pt x="23083" y="11876"/>
                </a:cubicBezTo>
                <a:cubicBezTo>
                  <a:pt x="23020" y="11908"/>
                  <a:pt x="22952" y="11923"/>
                  <a:pt x="22884" y="11923"/>
                </a:cubicBezTo>
                <a:cubicBezTo>
                  <a:pt x="22721" y="11923"/>
                  <a:pt x="22563" y="11832"/>
                  <a:pt x="22486" y="11659"/>
                </a:cubicBezTo>
                <a:cubicBezTo>
                  <a:pt x="22432" y="11442"/>
                  <a:pt x="22513" y="11198"/>
                  <a:pt x="22703" y="11062"/>
                </a:cubicBezTo>
                <a:cubicBezTo>
                  <a:pt x="22745" y="11046"/>
                  <a:pt x="22788" y="11039"/>
                  <a:pt x="22829" y="11039"/>
                </a:cubicBezTo>
                <a:close/>
                <a:moveTo>
                  <a:pt x="11121" y="5041"/>
                </a:moveTo>
                <a:lnTo>
                  <a:pt x="14295" y="5312"/>
                </a:lnTo>
                <a:cubicBezTo>
                  <a:pt x="14539" y="5773"/>
                  <a:pt x="14864" y="6153"/>
                  <a:pt x="15407" y="6180"/>
                </a:cubicBezTo>
                <a:cubicBezTo>
                  <a:pt x="15787" y="7156"/>
                  <a:pt x="16166" y="8106"/>
                  <a:pt x="16546" y="9028"/>
                </a:cubicBezTo>
                <a:cubicBezTo>
                  <a:pt x="16410" y="9299"/>
                  <a:pt x="16302" y="9570"/>
                  <a:pt x="16221" y="9842"/>
                </a:cubicBezTo>
                <a:cubicBezTo>
                  <a:pt x="16193" y="10140"/>
                  <a:pt x="16221" y="10465"/>
                  <a:pt x="16275" y="10764"/>
                </a:cubicBezTo>
                <a:lnTo>
                  <a:pt x="13969" y="13178"/>
                </a:lnTo>
                <a:cubicBezTo>
                  <a:pt x="13873" y="13160"/>
                  <a:pt x="13777" y="13151"/>
                  <a:pt x="13682" y="13151"/>
                </a:cubicBezTo>
                <a:cubicBezTo>
                  <a:pt x="13346" y="13151"/>
                  <a:pt x="13017" y="13259"/>
                  <a:pt x="12722" y="13449"/>
                </a:cubicBezTo>
                <a:cubicBezTo>
                  <a:pt x="12660" y="13510"/>
                  <a:pt x="12569" y="13541"/>
                  <a:pt x="12481" y="13541"/>
                </a:cubicBezTo>
                <a:cubicBezTo>
                  <a:pt x="12452" y="13541"/>
                  <a:pt x="12423" y="13537"/>
                  <a:pt x="12396" y="13530"/>
                </a:cubicBezTo>
                <a:cubicBezTo>
                  <a:pt x="11365" y="13368"/>
                  <a:pt x="10335" y="13178"/>
                  <a:pt x="9304" y="13015"/>
                </a:cubicBezTo>
                <a:cubicBezTo>
                  <a:pt x="9076" y="12535"/>
                  <a:pt x="8896" y="12030"/>
                  <a:pt x="8301" y="12030"/>
                </a:cubicBezTo>
                <a:cubicBezTo>
                  <a:pt x="8258" y="12030"/>
                  <a:pt x="8212" y="12033"/>
                  <a:pt x="8165" y="12039"/>
                </a:cubicBezTo>
                <a:cubicBezTo>
                  <a:pt x="7649" y="11279"/>
                  <a:pt x="7487" y="10384"/>
                  <a:pt x="7134" y="9543"/>
                </a:cubicBezTo>
                <a:cubicBezTo>
                  <a:pt x="7432" y="9028"/>
                  <a:pt x="7514" y="8404"/>
                  <a:pt x="7351" y="7834"/>
                </a:cubicBezTo>
                <a:cubicBezTo>
                  <a:pt x="8083" y="7048"/>
                  <a:pt x="8789" y="6234"/>
                  <a:pt x="9575" y="5529"/>
                </a:cubicBezTo>
                <a:cubicBezTo>
                  <a:pt x="9918" y="5640"/>
                  <a:pt x="10150" y="5692"/>
                  <a:pt x="10322" y="5692"/>
                </a:cubicBezTo>
                <a:cubicBezTo>
                  <a:pt x="10694" y="5692"/>
                  <a:pt x="10787" y="5449"/>
                  <a:pt x="11121" y="5041"/>
                </a:cubicBezTo>
                <a:close/>
                <a:moveTo>
                  <a:pt x="8422" y="12737"/>
                </a:moveTo>
                <a:cubicBezTo>
                  <a:pt x="8534" y="12737"/>
                  <a:pt x="8639" y="12794"/>
                  <a:pt x="8707" y="12907"/>
                </a:cubicBezTo>
                <a:lnTo>
                  <a:pt x="8707" y="12934"/>
                </a:lnTo>
                <a:cubicBezTo>
                  <a:pt x="8789" y="13205"/>
                  <a:pt x="8653" y="13476"/>
                  <a:pt x="8409" y="13585"/>
                </a:cubicBezTo>
                <a:cubicBezTo>
                  <a:pt x="8380" y="13592"/>
                  <a:pt x="8351" y="13595"/>
                  <a:pt x="8322" y="13595"/>
                </a:cubicBezTo>
                <a:cubicBezTo>
                  <a:pt x="8244" y="13595"/>
                  <a:pt x="8170" y="13570"/>
                  <a:pt x="8110" y="13530"/>
                </a:cubicBezTo>
                <a:cubicBezTo>
                  <a:pt x="7866" y="13259"/>
                  <a:pt x="8002" y="12825"/>
                  <a:pt x="8355" y="12744"/>
                </a:cubicBezTo>
                <a:cubicBezTo>
                  <a:pt x="8377" y="12739"/>
                  <a:pt x="8400" y="12737"/>
                  <a:pt x="8422" y="12737"/>
                </a:cubicBezTo>
                <a:close/>
                <a:moveTo>
                  <a:pt x="13671" y="13598"/>
                </a:moveTo>
                <a:cubicBezTo>
                  <a:pt x="13716" y="13598"/>
                  <a:pt x="13761" y="13603"/>
                  <a:pt x="13806" y="13612"/>
                </a:cubicBezTo>
                <a:cubicBezTo>
                  <a:pt x="13915" y="13666"/>
                  <a:pt x="13996" y="13720"/>
                  <a:pt x="14051" y="13802"/>
                </a:cubicBezTo>
                <a:cubicBezTo>
                  <a:pt x="14159" y="14019"/>
                  <a:pt x="14132" y="14263"/>
                  <a:pt x="13996" y="14453"/>
                </a:cubicBezTo>
                <a:cubicBezTo>
                  <a:pt x="13875" y="14623"/>
                  <a:pt x="13665" y="14728"/>
                  <a:pt x="13447" y="14728"/>
                </a:cubicBezTo>
                <a:cubicBezTo>
                  <a:pt x="13422" y="14728"/>
                  <a:pt x="13397" y="14727"/>
                  <a:pt x="13372" y="14724"/>
                </a:cubicBezTo>
                <a:cubicBezTo>
                  <a:pt x="13156" y="14670"/>
                  <a:pt x="12993" y="14507"/>
                  <a:pt x="12993" y="14263"/>
                </a:cubicBezTo>
                <a:cubicBezTo>
                  <a:pt x="12993" y="13877"/>
                  <a:pt x="13314" y="13598"/>
                  <a:pt x="13671" y="13598"/>
                </a:cubicBezTo>
                <a:close/>
                <a:moveTo>
                  <a:pt x="24982" y="17816"/>
                </a:moveTo>
                <a:cubicBezTo>
                  <a:pt x="25090" y="17816"/>
                  <a:pt x="25199" y="17843"/>
                  <a:pt x="25307" y="17870"/>
                </a:cubicBezTo>
                <a:cubicBezTo>
                  <a:pt x="25307" y="17979"/>
                  <a:pt x="25280" y="18114"/>
                  <a:pt x="25253" y="18223"/>
                </a:cubicBezTo>
                <a:cubicBezTo>
                  <a:pt x="25216" y="18315"/>
                  <a:pt x="25129" y="18370"/>
                  <a:pt x="25043" y="18370"/>
                </a:cubicBezTo>
                <a:cubicBezTo>
                  <a:pt x="25002" y="18370"/>
                  <a:pt x="24962" y="18357"/>
                  <a:pt x="24927" y="18331"/>
                </a:cubicBezTo>
                <a:cubicBezTo>
                  <a:pt x="24819" y="18277"/>
                  <a:pt x="24765" y="18196"/>
                  <a:pt x="24737" y="18087"/>
                </a:cubicBezTo>
                <a:cubicBezTo>
                  <a:pt x="24710" y="17924"/>
                  <a:pt x="24819" y="17816"/>
                  <a:pt x="24982" y="17816"/>
                </a:cubicBezTo>
                <a:close/>
                <a:moveTo>
                  <a:pt x="14532" y="19005"/>
                </a:moveTo>
                <a:cubicBezTo>
                  <a:pt x="14674" y="19005"/>
                  <a:pt x="14812" y="19080"/>
                  <a:pt x="14891" y="19199"/>
                </a:cubicBezTo>
                <a:cubicBezTo>
                  <a:pt x="14973" y="19471"/>
                  <a:pt x="14864" y="19769"/>
                  <a:pt x="14620" y="19905"/>
                </a:cubicBezTo>
                <a:cubicBezTo>
                  <a:pt x="14599" y="19907"/>
                  <a:pt x="14579" y="19908"/>
                  <a:pt x="14558" y="19908"/>
                </a:cubicBezTo>
                <a:cubicBezTo>
                  <a:pt x="14340" y="19908"/>
                  <a:pt x="14152" y="19778"/>
                  <a:pt x="14078" y="19579"/>
                </a:cubicBezTo>
                <a:cubicBezTo>
                  <a:pt x="13996" y="19335"/>
                  <a:pt x="14159" y="19091"/>
                  <a:pt x="14376" y="19037"/>
                </a:cubicBezTo>
                <a:cubicBezTo>
                  <a:pt x="14427" y="19015"/>
                  <a:pt x="14480" y="19005"/>
                  <a:pt x="14532" y="19005"/>
                </a:cubicBezTo>
                <a:close/>
                <a:moveTo>
                  <a:pt x="9384" y="22200"/>
                </a:moveTo>
                <a:cubicBezTo>
                  <a:pt x="9507" y="22200"/>
                  <a:pt x="9627" y="22260"/>
                  <a:pt x="9684" y="22373"/>
                </a:cubicBezTo>
                <a:cubicBezTo>
                  <a:pt x="9738" y="22563"/>
                  <a:pt x="9629" y="22725"/>
                  <a:pt x="9467" y="22780"/>
                </a:cubicBezTo>
                <a:cubicBezTo>
                  <a:pt x="9418" y="22809"/>
                  <a:pt x="9362" y="22824"/>
                  <a:pt x="9308" y="22824"/>
                </a:cubicBezTo>
                <a:cubicBezTo>
                  <a:pt x="9212" y="22824"/>
                  <a:pt x="9122" y="22775"/>
                  <a:pt x="9087" y="22671"/>
                </a:cubicBezTo>
                <a:cubicBezTo>
                  <a:pt x="8978" y="22508"/>
                  <a:pt x="9060" y="22319"/>
                  <a:pt x="9223" y="22237"/>
                </a:cubicBezTo>
                <a:cubicBezTo>
                  <a:pt x="9273" y="22212"/>
                  <a:pt x="9329" y="22200"/>
                  <a:pt x="9384" y="22200"/>
                </a:cubicBezTo>
                <a:close/>
                <a:moveTo>
                  <a:pt x="1206" y="1"/>
                </a:moveTo>
                <a:cubicBezTo>
                  <a:pt x="852" y="1"/>
                  <a:pt x="509" y="182"/>
                  <a:pt x="326" y="511"/>
                </a:cubicBezTo>
                <a:cubicBezTo>
                  <a:pt x="0" y="1108"/>
                  <a:pt x="217" y="1542"/>
                  <a:pt x="1058" y="1921"/>
                </a:cubicBezTo>
                <a:cubicBezTo>
                  <a:pt x="1221" y="2979"/>
                  <a:pt x="1384" y="4010"/>
                  <a:pt x="1574" y="5068"/>
                </a:cubicBezTo>
                <a:cubicBezTo>
                  <a:pt x="1655" y="5556"/>
                  <a:pt x="1763" y="5990"/>
                  <a:pt x="1519" y="6505"/>
                </a:cubicBezTo>
                <a:cubicBezTo>
                  <a:pt x="1384" y="6858"/>
                  <a:pt x="1519" y="7292"/>
                  <a:pt x="1845" y="7509"/>
                </a:cubicBezTo>
                <a:cubicBezTo>
                  <a:pt x="2014" y="7678"/>
                  <a:pt x="2237" y="7763"/>
                  <a:pt x="2466" y="7763"/>
                </a:cubicBezTo>
                <a:cubicBezTo>
                  <a:pt x="2603" y="7763"/>
                  <a:pt x="2743" y="7733"/>
                  <a:pt x="2876" y="7672"/>
                </a:cubicBezTo>
                <a:cubicBezTo>
                  <a:pt x="2984" y="7617"/>
                  <a:pt x="3093" y="7563"/>
                  <a:pt x="3120" y="7563"/>
                </a:cubicBezTo>
                <a:lnTo>
                  <a:pt x="5262" y="8485"/>
                </a:lnTo>
                <a:cubicBezTo>
                  <a:pt x="5262" y="9163"/>
                  <a:pt x="5751" y="9733"/>
                  <a:pt x="6429" y="9787"/>
                </a:cubicBezTo>
                <a:cubicBezTo>
                  <a:pt x="6754" y="10628"/>
                  <a:pt x="7080" y="11469"/>
                  <a:pt x="7378" y="12337"/>
                </a:cubicBezTo>
                <a:cubicBezTo>
                  <a:pt x="7405" y="12418"/>
                  <a:pt x="7405" y="12527"/>
                  <a:pt x="7378" y="12608"/>
                </a:cubicBezTo>
                <a:cubicBezTo>
                  <a:pt x="7351" y="12744"/>
                  <a:pt x="7297" y="12852"/>
                  <a:pt x="7270" y="12961"/>
                </a:cubicBezTo>
                <a:cubicBezTo>
                  <a:pt x="7161" y="13422"/>
                  <a:pt x="7378" y="13910"/>
                  <a:pt x="7785" y="14181"/>
                </a:cubicBezTo>
                <a:cubicBezTo>
                  <a:pt x="7958" y="14285"/>
                  <a:pt x="8151" y="14335"/>
                  <a:pt x="8342" y="14335"/>
                </a:cubicBezTo>
                <a:cubicBezTo>
                  <a:pt x="8601" y="14335"/>
                  <a:pt x="8857" y="14244"/>
                  <a:pt x="9060" y="14073"/>
                </a:cubicBezTo>
                <a:cubicBezTo>
                  <a:pt x="9114" y="14019"/>
                  <a:pt x="9168" y="13964"/>
                  <a:pt x="9223" y="13910"/>
                </a:cubicBezTo>
                <a:lnTo>
                  <a:pt x="12152" y="14344"/>
                </a:lnTo>
                <a:cubicBezTo>
                  <a:pt x="12369" y="14859"/>
                  <a:pt x="12749" y="15266"/>
                  <a:pt x="13210" y="15483"/>
                </a:cubicBezTo>
                <a:cubicBezTo>
                  <a:pt x="13481" y="16487"/>
                  <a:pt x="13698" y="17463"/>
                  <a:pt x="13942" y="18413"/>
                </a:cubicBezTo>
                <a:cubicBezTo>
                  <a:pt x="13345" y="18955"/>
                  <a:pt x="13345" y="18955"/>
                  <a:pt x="13291" y="19688"/>
                </a:cubicBezTo>
                <a:lnTo>
                  <a:pt x="10145" y="21857"/>
                </a:lnTo>
                <a:cubicBezTo>
                  <a:pt x="9827" y="21664"/>
                  <a:pt x="9559" y="21569"/>
                  <a:pt x="9318" y="21569"/>
                </a:cubicBezTo>
                <a:cubicBezTo>
                  <a:pt x="9086" y="21569"/>
                  <a:pt x="8880" y="21657"/>
                  <a:pt x="8680" y="21830"/>
                </a:cubicBezTo>
                <a:cubicBezTo>
                  <a:pt x="8355" y="22074"/>
                  <a:pt x="8273" y="22508"/>
                  <a:pt x="8463" y="22834"/>
                </a:cubicBezTo>
                <a:cubicBezTo>
                  <a:pt x="8635" y="23253"/>
                  <a:pt x="9054" y="23492"/>
                  <a:pt x="9495" y="23492"/>
                </a:cubicBezTo>
                <a:cubicBezTo>
                  <a:pt x="9539" y="23492"/>
                  <a:pt x="9584" y="23490"/>
                  <a:pt x="9629" y="23485"/>
                </a:cubicBezTo>
                <a:cubicBezTo>
                  <a:pt x="9792" y="23458"/>
                  <a:pt x="9955" y="23376"/>
                  <a:pt x="10091" y="23268"/>
                </a:cubicBezTo>
                <a:cubicBezTo>
                  <a:pt x="10335" y="23078"/>
                  <a:pt x="10280" y="22725"/>
                  <a:pt x="10335" y="22454"/>
                </a:cubicBezTo>
                <a:lnTo>
                  <a:pt x="13698" y="20311"/>
                </a:lnTo>
                <a:cubicBezTo>
                  <a:pt x="13888" y="20393"/>
                  <a:pt x="14078" y="20474"/>
                  <a:pt x="14240" y="20528"/>
                </a:cubicBezTo>
                <a:cubicBezTo>
                  <a:pt x="14342" y="20567"/>
                  <a:pt x="14447" y="20586"/>
                  <a:pt x="14552" y="20586"/>
                </a:cubicBezTo>
                <a:cubicBezTo>
                  <a:pt x="14813" y="20586"/>
                  <a:pt x="15070" y="20470"/>
                  <a:pt x="15244" y="20257"/>
                </a:cubicBezTo>
                <a:cubicBezTo>
                  <a:pt x="15407" y="20067"/>
                  <a:pt x="15515" y="19877"/>
                  <a:pt x="15570" y="19633"/>
                </a:cubicBezTo>
                <a:cubicBezTo>
                  <a:pt x="15705" y="19226"/>
                  <a:pt x="15515" y="18792"/>
                  <a:pt x="15136" y="18575"/>
                </a:cubicBezTo>
                <a:cubicBezTo>
                  <a:pt x="14973" y="18494"/>
                  <a:pt x="14783" y="18413"/>
                  <a:pt x="14620" y="18331"/>
                </a:cubicBezTo>
                <a:cubicBezTo>
                  <a:pt x="14403" y="17301"/>
                  <a:pt x="14213" y="16297"/>
                  <a:pt x="13996" y="15321"/>
                </a:cubicBezTo>
                <a:cubicBezTo>
                  <a:pt x="14403" y="14805"/>
                  <a:pt x="14919" y="14398"/>
                  <a:pt x="14512" y="13666"/>
                </a:cubicBezTo>
                <a:lnTo>
                  <a:pt x="16953" y="11171"/>
                </a:lnTo>
                <a:cubicBezTo>
                  <a:pt x="17060" y="11205"/>
                  <a:pt x="17172" y="11221"/>
                  <a:pt x="17282" y="11221"/>
                </a:cubicBezTo>
                <a:cubicBezTo>
                  <a:pt x="17703" y="11221"/>
                  <a:pt x="18122" y="10987"/>
                  <a:pt x="18336" y="10601"/>
                </a:cubicBezTo>
                <a:lnTo>
                  <a:pt x="21727" y="11306"/>
                </a:lnTo>
                <a:cubicBezTo>
                  <a:pt x="21808" y="12093"/>
                  <a:pt x="22134" y="12581"/>
                  <a:pt x="22920" y="12690"/>
                </a:cubicBezTo>
                <a:cubicBezTo>
                  <a:pt x="23408" y="14181"/>
                  <a:pt x="23897" y="15673"/>
                  <a:pt x="24358" y="17138"/>
                </a:cubicBezTo>
                <a:cubicBezTo>
                  <a:pt x="23869" y="17843"/>
                  <a:pt x="23842" y="18304"/>
                  <a:pt x="24195" y="18738"/>
                </a:cubicBezTo>
                <a:cubicBezTo>
                  <a:pt x="24428" y="18991"/>
                  <a:pt x="24745" y="19132"/>
                  <a:pt x="25065" y="19132"/>
                </a:cubicBezTo>
                <a:cubicBezTo>
                  <a:pt x="25192" y="19132"/>
                  <a:pt x="25320" y="19110"/>
                  <a:pt x="25443" y="19064"/>
                </a:cubicBezTo>
                <a:cubicBezTo>
                  <a:pt x="25877" y="18901"/>
                  <a:pt x="26066" y="18548"/>
                  <a:pt x="26012" y="17897"/>
                </a:cubicBezTo>
                <a:cubicBezTo>
                  <a:pt x="25958" y="17301"/>
                  <a:pt x="25795" y="17165"/>
                  <a:pt x="24900" y="16975"/>
                </a:cubicBezTo>
                <a:cubicBezTo>
                  <a:pt x="24846" y="16812"/>
                  <a:pt x="24792" y="16650"/>
                  <a:pt x="24737" y="16487"/>
                </a:cubicBezTo>
                <a:cubicBezTo>
                  <a:pt x="24412" y="15266"/>
                  <a:pt x="24086" y="14046"/>
                  <a:pt x="23761" y="12852"/>
                </a:cubicBezTo>
                <a:cubicBezTo>
                  <a:pt x="23625" y="12581"/>
                  <a:pt x="23625" y="12256"/>
                  <a:pt x="23761" y="11984"/>
                </a:cubicBezTo>
                <a:cubicBezTo>
                  <a:pt x="23815" y="11795"/>
                  <a:pt x="23815" y="11605"/>
                  <a:pt x="23815" y="11415"/>
                </a:cubicBezTo>
                <a:cubicBezTo>
                  <a:pt x="23815" y="11279"/>
                  <a:pt x="23761" y="11089"/>
                  <a:pt x="23761" y="10927"/>
                </a:cubicBezTo>
                <a:cubicBezTo>
                  <a:pt x="24575" y="10059"/>
                  <a:pt x="25361" y="9218"/>
                  <a:pt x="26175" y="8458"/>
                </a:cubicBezTo>
                <a:cubicBezTo>
                  <a:pt x="26393" y="8498"/>
                  <a:pt x="26612" y="8523"/>
                  <a:pt x="26830" y="8523"/>
                </a:cubicBezTo>
                <a:cubicBezTo>
                  <a:pt x="26910" y="8523"/>
                  <a:pt x="26990" y="8520"/>
                  <a:pt x="27070" y="8513"/>
                </a:cubicBezTo>
                <a:cubicBezTo>
                  <a:pt x="27341" y="8404"/>
                  <a:pt x="27613" y="8268"/>
                  <a:pt x="27857" y="8106"/>
                </a:cubicBezTo>
                <a:lnTo>
                  <a:pt x="31545" y="9543"/>
                </a:lnTo>
                <a:cubicBezTo>
                  <a:pt x="31573" y="9679"/>
                  <a:pt x="31600" y="9760"/>
                  <a:pt x="31600" y="9869"/>
                </a:cubicBezTo>
                <a:cubicBezTo>
                  <a:pt x="31708" y="10330"/>
                  <a:pt x="32088" y="10710"/>
                  <a:pt x="32576" y="10764"/>
                </a:cubicBezTo>
                <a:cubicBezTo>
                  <a:pt x="32640" y="10779"/>
                  <a:pt x="32705" y="10786"/>
                  <a:pt x="32768" y="10786"/>
                </a:cubicBezTo>
                <a:cubicBezTo>
                  <a:pt x="33159" y="10786"/>
                  <a:pt x="33514" y="10510"/>
                  <a:pt x="33607" y="10113"/>
                </a:cubicBezTo>
                <a:cubicBezTo>
                  <a:pt x="33715" y="9706"/>
                  <a:pt x="33580" y="9272"/>
                  <a:pt x="33254" y="9001"/>
                </a:cubicBezTo>
                <a:cubicBezTo>
                  <a:pt x="33088" y="8816"/>
                  <a:pt x="32846" y="8719"/>
                  <a:pt x="32606" y="8719"/>
                </a:cubicBezTo>
                <a:cubicBezTo>
                  <a:pt x="32494" y="8719"/>
                  <a:pt x="32382" y="8741"/>
                  <a:pt x="32278" y="8784"/>
                </a:cubicBezTo>
                <a:cubicBezTo>
                  <a:pt x="32115" y="8838"/>
                  <a:pt x="31952" y="8919"/>
                  <a:pt x="31735" y="9001"/>
                </a:cubicBezTo>
                <a:cubicBezTo>
                  <a:pt x="31627" y="8947"/>
                  <a:pt x="31518" y="8892"/>
                  <a:pt x="31383" y="8811"/>
                </a:cubicBezTo>
                <a:cubicBezTo>
                  <a:pt x="30461" y="8404"/>
                  <a:pt x="29538" y="7970"/>
                  <a:pt x="28589" y="7563"/>
                </a:cubicBezTo>
                <a:cubicBezTo>
                  <a:pt x="28101" y="7400"/>
                  <a:pt x="27667" y="7129"/>
                  <a:pt x="27341" y="6722"/>
                </a:cubicBezTo>
                <a:cubicBezTo>
                  <a:pt x="27187" y="6510"/>
                  <a:pt x="26949" y="6393"/>
                  <a:pt x="26698" y="6393"/>
                </a:cubicBezTo>
                <a:cubicBezTo>
                  <a:pt x="26597" y="6393"/>
                  <a:pt x="26493" y="6412"/>
                  <a:pt x="26392" y="6451"/>
                </a:cubicBezTo>
                <a:cubicBezTo>
                  <a:pt x="26039" y="6587"/>
                  <a:pt x="25768" y="6912"/>
                  <a:pt x="25768" y="7292"/>
                </a:cubicBezTo>
                <a:lnTo>
                  <a:pt x="25768" y="7753"/>
                </a:lnTo>
                <a:cubicBezTo>
                  <a:pt x="25741" y="7807"/>
                  <a:pt x="25714" y="7834"/>
                  <a:pt x="25687" y="7862"/>
                </a:cubicBezTo>
                <a:cubicBezTo>
                  <a:pt x="24900" y="8648"/>
                  <a:pt x="24114" y="9435"/>
                  <a:pt x="23327" y="10248"/>
                </a:cubicBezTo>
                <a:cubicBezTo>
                  <a:pt x="23191" y="10357"/>
                  <a:pt x="23029" y="10438"/>
                  <a:pt x="22839" y="10438"/>
                </a:cubicBezTo>
                <a:cubicBezTo>
                  <a:pt x="22649" y="10465"/>
                  <a:pt x="22459" y="10520"/>
                  <a:pt x="22296" y="10601"/>
                </a:cubicBezTo>
                <a:cubicBezTo>
                  <a:pt x="22178" y="10686"/>
                  <a:pt x="22048" y="10728"/>
                  <a:pt x="21922" y="10728"/>
                </a:cubicBezTo>
                <a:cubicBezTo>
                  <a:pt x="21846" y="10728"/>
                  <a:pt x="21771" y="10713"/>
                  <a:pt x="21700" y="10682"/>
                </a:cubicBezTo>
                <a:cubicBezTo>
                  <a:pt x="20723" y="10357"/>
                  <a:pt x="19747" y="10140"/>
                  <a:pt x="18770" y="9977"/>
                </a:cubicBezTo>
                <a:cubicBezTo>
                  <a:pt x="18472" y="9950"/>
                  <a:pt x="18228" y="9787"/>
                  <a:pt x="18119" y="9543"/>
                </a:cubicBezTo>
                <a:cubicBezTo>
                  <a:pt x="17984" y="9191"/>
                  <a:pt x="17658" y="8919"/>
                  <a:pt x="17278" y="8865"/>
                </a:cubicBezTo>
                <a:lnTo>
                  <a:pt x="16166" y="6044"/>
                </a:lnTo>
                <a:cubicBezTo>
                  <a:pt x="16085" y="5936"/>
                  <a:pt x="16085" y="5773"/>
                  <a:pt x="16166" y="5665"/>
                </a:cubicBezTo>
                <a:cubicBezTo>
                  <a:pt x="16383" y="5258"/>
                  <a:pt x="16248" y="4851"/>
                  <a:pt x="16139" y="4444"/>
                </a:cubicBezTo>
                <a:cubicBezTo>
                  <a:pt x="16058" y="4146"/>
                  <a:pt x="15787" y="3956"/>
                  <a:pt x="15488" y="3956"/>
                </a:cubicBezTo>
                <a:cubicBezTo>
                  <a:pt x="15458" y="3953"/>
                  <a:pt x="15428" y="3952"/>
                  <a:pt x="15399" y="3952"/>
                </a:cubicBezTo>
                <a:cubicBezTo>
                  <a:pt x="15136" y="3952"/>
                  <a:pt x="14899" y="4059"/>
                  <a:pt x="14729" y="4254"/>
                </a:cubicBezTo>
                <a:cubicBezTo>
                  <a:pt x="14586" y="4437"/>
                  <a:pt x="14383" y="4529"/>
                  <a:pt x="14164" y="4529"/>
                </a:cubicBezTo>
                <a:cubicBezTo>
                  <a:pt x="14091" y="4529"/>
                  <a:pt x="14017" y="4519"/>
                  <a:pt x="13942" y="4498"/>
                </a:cubicBezTo>
                <a:cubicBezTo>
                  <a:pt x="13101" y="4444"/>
                  <a:pt x="12233" y="4390"/>
                  <a:pt x="11365" y="4308"/>
                </a:cubicBezTo>
                <a:cubicBezTo>
                  <a:pt x="11203" y="4308"/>
                  <a:pt x="11067" y="4281"/>
                  <a:pt x="10904" y="4254"/>
                </a:cubicBezTo>
                <a:cubicBezTo>
                  <a:pt x="10850" y="4146"/>
                  <a:pt x="10796" y="4037"/>
                  <a:pt x="10741" y="3929"/>
                </a:cubicBezTo>
                <a:cubicBezTo>
                  <a:pt x="10590" y="3652"/>
                  <a:pt x="10299" y="3492"/>
                  <a:pt x="10020" y="3492"/>
                </a:cubicBezTo>
                <a:cubicBezTo>
                  <a:pt x="9998" y="3492"/>
                  <a:pt x="9976" y="3493"/>
                  <a:pt x="9955" y="3495"/>
                </a:cubicBezTo>
                <a:cubicBezTo>
                  <a:pt x="9629" y="3549"/>
                  <a:pt x="9358" y="3766"/>
                  <a:pt x="9277" y="4091"/>
                </a:cubicBezTo>
                <a:cubicBezTo>
                  <a:pt x="9223" y="4227"/>
                  <a:pt x="9168" y="4390"/>
                  <a:pt x="9168" y="4525"/>
                </a:cubicBezTo>
                <a:cubicBezTo>
                  <a:pt x="9141" y="4661"/>
                  <a:pt x="9141" y="4797"/>
                  <a:pt x="9141" y="4905"/>
                </a:cubicBezTo>
                <a:lnTo>
                  <a:pt x="6537" y="7482"/>
                </a:lnTo>
                <a:lnTo>
                  <a:pt x="5642" y="7726"/>
                </a:lnTo>
                <a:lnTo>
                  <a:pt x="3554" y="6912"/>
                </a:lnTo>
                <a:cubicBezTo>
                  <a:pt x="3445" y="6587"/>
                  <a:pt x="3391" y="6288"/>
                  <a:pt x="3310" y="6017"/>
                </a:cubicBezTo>
                <a:cubicBezTo>
                  <a:pt x="3147" y="5665"/>
                  <a:pt x="2794" y="5692"/>
                  <a:pt x="2469" y="5583"/>
                </a:cubicBezTo>
                <a:cubicBezTo>
                  <a:pt x="2225" y="4308"/>
                  <a:pt x="2008" y="3034"/>
                  <a:pt x="1763" y="1786"/>
                </a:cubicBezTo>
                <a:cubicBezTo>
                  <a:pt x="2360" y="1026"/>
                  <a:pt x="2360" y="565"/>
                  <a:pt x="1709" y="131"/>
                </a:cubicBezTo>
                <a:cubicBezTo>
                  <a:pt x="1550" y="43"/>
                  <a:pt x="1377" y="1"/>
                  <a:pt x="1206" y="1"/>
                </a:cubicBezTo>
                <a:close/>
              </a:path>
            </a:pathLst>
          </a:custGeom>
          <a:solidFill>
            <a:srgbClr val="263E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90" name="Google Shape;190;p20"/>
          <p:cNvSpPr txBox="1">
            <a:spLocks noGrp="1"/>
          </p:cNvSpPr>
          <p:nvPr>
            <p:ph type="title"/>
          </p:nvPr>
        </p:nvSpPr>
        <p:spPr>
          <a:xfrm>
            <a:off x="960000" y="1362664"/>
            <a:ext cx="4805600" cy="1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436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96" name="Google Shape;196;p21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960000" y="7803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body" idx="1"/>
          </p:nvPr>
        </p:nvSpPr>
        <p:spPr>
          <a:xfrm>
            <a:off x="6579800" y="2793267"/>
            <a:ext cx="4306000" cy="2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175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18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/>
          <p:nvPr/>
        </p:nvSpPr>
        <p:spPr>
          <a:xfrm rot="10800000">
            <a:off x="-127000" y="-69858"/>
            <a:ext cx="1326400" cy="241936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03" name="Google Shape;203;p22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04" name="Google Shape;204;p22"/>
          <p:cNvSpPr txBox="1">
            <a:spLocks noGrp="1"/>
          </p:cNvSpPr>
          <p:nvPr>
            <p:ph type="body" idx="1"/>
          </p:nvPr>
        </p:nvSpPr>
        <p:spPr>
          <a:xfrm>
            <a:off x="960200" y="1583400"/>
            <a:ext cx="10272000" cy="7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  <p:sp>
        <p:nvSpPr>
          <p:cNvPr id="205" name="Google Shape;205;p22"/>
          <p:cNvSpPr/>
          <p:nvPr/>
        </p:nvSpPr>
        <p:spPr>
          <a:xfrm>
            <a:off x="1168401" y="2489200"/>
            <a:ext cx="9880420" cy="364845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754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11" name="Google Shape;211;p23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12" name="Google Shape;212;p23"/>
          <p:cNvSpPr/>
          <p:nvPr/>
        </p:nvSpPr>
        <p:spPr>
          <a:xfrm>
            <a:off x="776834" y="1690900"/>
            <a:ext cx="10984607" cy="4627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13" name="Google Shape;213;p23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"/>
          </p:nvPr>
        </p:nvSpPr>
        <p:spPr>
          <a:xfrm>
            <a:off x="1206400" y="1971533"/>
            <a:ext cx="97792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18" name="Google Shape;218;p23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071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6781600" y="3342817"/>
            <a:ext cx="4450400" cy="17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/>
          <p:nvPr/>
        </p:nvSpPr>
        <p:spPr>
          <a:xfrm rot="10800000" flipH="1">
            <a:off x="10195624" y="-3137962"/>
            <a:ext cx="2428160" cy="111530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7489433" y="1989428"/>
            <a:ext cx="2895600" cy="7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/>
          <p:nvPr/>
        </p:nvSpPr>
        <p:spPr>
          <a:xfrm rot="10800000">
            <a:off x="-127000" y="-69858"/>
            <a:ext cx="1326400" cy="241936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1" y="5540934"/>
            <a:ext cx="9118660" cy="185416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8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5"/>
          <p:cNvSpPr/>
          <p:nvPr/>
        </p:nvSpPr>
        <p:spPr>
          <a:xfrm rot="-5400000">
            <a:off x="8078145" y="2646542"/>
            <a:ext cx="6975615" cy="163490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29" name="Google Shape;229;p25"/>
          <p:cNvSpPr/>
          <p:nvPr/>
        </p:nvSpPr>
        <p:spPr>
          <a:xfrm rot="10799938">
            <a:off x="-975591" y="6039362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30" name="Google Shape;230;p25"/>
          <p:cNvSpPr/>
          <p:nvPr/>
        </p:nvSpPr>
        <p:spPr>
          <a:xfrm>
            <a:off x="960000" y="1855101"/>
            <a:ext cx="4991208" cy="414738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endParaRPr sz="2400">
              <a:solidFill>
                <a:srgbClr val="263E68"/>
              </a:solidFill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xfrm>
            <a:off x="960000" y="7803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body" idx="1"/>
          </p:nvPr>
        </p:nvSpPr>
        <p:spPr>
          <a:xfrm>
            <a:off x="1295867" y="2249400"/>
            <a:ext cx="4306000" cy="30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08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/>
          <p:nvPr/>
        </p:nvSpPr>
        <p:spPr>
          <a:xfrm rot="-5400000">
            <a:off x="2522961" y="-2802341"/>
            <a:ext cx="6333347" cy="1300486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37" name="Google Shape;237;p26"/>
          <p:cNvSpPr/>
          <p:nvPr/>
        </p:nvSpPr>
        <p:spPr>
          <a:xfrm>
            <a:off x="776834" y="1716500"/>
            <a:ext cx="10984607" cy="4627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1"/>
          </p:nvPr>
        </p:nvSpPr>
        <p:spPr>
          <a:xfrm>
            <a:off x="820017" y="1841967"/>
            <a:ext cx="5247600" cy="4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2"/>
          </p:nvPr>
        </p:nvSpPr>
        <p:spPr>
          <a:xfrm>
            <a:off x="6130709" y="1841967"/>
            <a:ext cx="5247600" cy="4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41" name="Google Shape;241;p26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876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 rot="10800000">
            <a:off x="-4" y="5867398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124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8"/>
          <p:cNvGrpSpPr/>
          <p:nvPr/>
        </p:nvGrpSpPr>
        <p:grpSpPr>
          <a:xfrm>
            <a:off x="1" y="-107240"/>
            <a:ext cx="12191953" cy="7003144"/>
            <a:chOff x="1560055" y="834000"/>
            <a:chExt cx="2235032" cy="1922532"/>
          </a:xfrm>
        </p:grpSpPr>
        <p:sp>
          <p:nvSpPr>
            <p:cNvPr id="252" name="Google Shape;252;p28"/>
            <p:cNvSpPr/>
            <p:nvPr/>
          </p:nvSpPr>
          <p:spPr>
            <a:xfrm>
              <a:off x="3005088" y="834000"/>
              <a:ext cx="790000" cy="537750"/>
            </a:xfrm>
            <a:custGeom>
              <a:avLst/>
              <a:gdLst/>
              <a:ahLst/>
              <a:cxnLst/>
              <a:rect l="l" t="t" r="r" b="b"/>
              <a:pathLst>
                <a:path w="31600" h="21510" extrusionOk="0">
                  <a:moveTo>
                    <a:pt x="434" y="1"/>
                  </a:moveTo>
                  <a:cubicBezTo>
                    <a:pt x="434" y="1"/>
                    <a:pt x="0" y="7053"/>
                    <a:pt x="11989" y="9467"/>
                  </a:cubicBezTo>
                  <a:cubicBezTo>
                    <a:pt x="22079" y="11501"/>
                    <a:pt x="20181" y="20886"/>
                    <a:pt x="31600" y="21510"/>
                  </a:cubicBezTo>
                  <a:lnTo>
                    <a:pt x="31600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263E68"/>
                </a:solidFill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1560055" y="1345687"/>
              <a:ext cx="175983" cy="1410845"/>
            </a:xfrm>
            <a:custGeom>
              <a:avLst/>
              <a:gdLst/>
              <a:ahLst/>
              <a:cxnLst/>
              <a:rect l="l" t="t" r="r" b="b"/>
              <a:pathLst>
                <a:path w="11990" h="35968" extrusionOk="0">
                  <a:moveTo>
                    <a:pt x="1642" y="0"/>
                  </a:moveTo>
                  <a:cubicBezTo>
                    <a:pt x="651" y="0"/>
                    <a:pt x="1" y="83"/>
                    <a:pt x="1" y="83"/>
                  </a:cubicBezTo>
                  <a:lnTo>
                    <a:pt x="1" y="35967"/>
                  </a:lnTo>
                  <a:cubicBezTo>
                    <a:pt x="10389" y="34801"/>
                    <a:pt x="6375" y="28617"/>
                    <a:pt x="6592" y="21077"/>
                  </a:cubicBezTo>
                  <a:cubicBezTo>
                    <a:pt x="6836" y="13563"/>
                    <a:pt x="11990" y="12505"/>
                    <a:pt x="11474" y="7026"/>
                  </a:cubicBezTo>
                  <a:cubicBezTo>
                    <a:pt x="10902" y="771"/>
                    <a:pt x="4675" y="0"/>
                    <a:pt x="1642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263E68"/>
                </a:solidFill>
              </a:endParaRPr>
            </a:p>
          </p:txBody>
        </p:sp>
      </p:grpSp>
      <p:sp>
        <p:nvSpPr>
          <p:cNvPr id="254" name="Google Shape;254;p28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323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60" name="Google Shape;260;p29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61" name="Google Shape;261;p29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63" name="Google Shape;263;p29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738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1"/>
          <p:cNvGrpSpPr/>
          <p:nvPr/>
        </p:nvGrpSpPr>
        <p:grpSpPr>
          <a:xfrm>
            <a:off x="-1295373" y="-127001"/>
            <a:ext cx="12374237" cy="7899397"/>
            <a:chOff x="1560060" y="828575"/>
            <a:chExt cx="2268449" cy="2168576"/>
          </a:xfrm>
        </p:grpSpPr>
        <p:sp>
          <p:nvSpPr>
            <p:cNvPr id="278" name="Google Shape;278;p31"/>
            <p:cNvSpPr/>
            <p:nvPr/>
          </p:nvSpPr>
          <p:spPr>
            <a:xfrm>
              <a:off x="1560060" y="2325126"/>
              <a:ext cx="2268449" cy="672025"/>
            </a:xfrm>
            <a:custGeom>
              <a:avLst/>
              <a:gdLst/>
              <a:ahLst/>
              <a:cxnLst/>
              <a:rect l="l" t="t" r="r" b="b"/>
              <a:pathLst>
                <a:path w="49665" h="26881" extrusionOk="0">
                  <a:moveTo>
                    <a:pt x="0" y="1"/>
                  </a:moveTo>
                  <a:lnTo>
                    <a:pt x="0" y="26881"/>
                  </a:lnTo>
                  <a:lnTo>
                    <a:pt x="49664" y="26881"/>
                  </a:lnTo>
                  <a:lnTo>
                    <a:pt x="49664" y="23355"/>
                  </a:lnTo>
                  <a:cubicBezTo>
                    <a:pt x="49664" y="23355"/>
                    <a:pt x="47646" y="21134"/>
                    <a:pt x="42751" y="21134"/>
                  </a:cubicBezTo>
                  <a:cubicBezTo>
                    <a:pt x="41176" y="21134"/>
                    <a:pt x="39304" y="21364"/>
                    <a:pt x="37106" y="21971"/>
                  </a:cubicBezTo>
                  <a:cubicBezTo>
                    <a:pt x="36126" y="22241"/>
                    <a:pt x="35132" y="22365"/>
                    <a:pt x="34155" y="22365"/>
                  </a:cubicBezTo>
                  <a:cubicBezTo>
                    <a:pt x="30125" y="22365"/>
                    <a:pt x="26357" y="20272"/>
                    <a:pt x="24873" y="17740"/>
                  </a:cubicBezTo>
                  <a:cubicBezTo>
                    <a:pt x="21645" y="12234"/>
                    <a:pt x="20506" y="8816"/>
                    <a:pt x="12911" y="7379"/>
                  </a:cubicBezTo>
                  <a:cubicBezTo>
                    <a:pt x="6944" y="6239"/>
                    <a:pt x="7975" y="57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263E68"/>
                </a:solidFill>
              </a:endParaRPr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1725513" y="828575"/>
              <a:ext cx="1053100" cy="356975"/>
            </a:xfrm>
            <a:custGeom>
              <a:avLst/>
              <a:gdLst/>
              <a:ahLst/>
              <a:cxnLst/>
              <a:rect l="l" t="t" r="r" b="b"/>
              <a:pathLst>
                <a:path w="42124" h="14279" extrusionOk="0">
                  <a:moveTo>
                    <a:pt x="1" y="1"/>
                  </a:moveTo>
                  <a:lnTo>
                    <a:pt x="1" y="7650"/>
                  </a:lnTo>
                  <a:cubicBezTo>
                    <a:pt x="12993" y="7650"/>
                    <a:pt x="10253" y="11013"/>
                    <a:pt x="23625" y="13942"/>
                  </a:cubicBezTo>
                  <a:cubicBezTo>
                    <a:pt x="24686" y="14173"/>
                    <a:pt x="25695" y="14279"/>
                    <a:pt x="26653" y="14279"/>
                  </a:cubicBezTo>
                  <a:cubicBezTo>
                    <a:pt x="37779" y="14279"/>
                    <a:pt x="42124" y="1"/>
                    <a:pt x="42124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263E68"/>
                </a:solidFill>
              </a:endParaRPr>
            </a:p>
          </p:txBody>
        </p:sp>
      </p:grpSp>
      <p:sp>
        <p:nvSpPr>
          <p:cNvPr id="280" name="Google Shape;280;p31"/>
          <p:cNvSpPr/>
          <p:nvPr/>
        </p:nvSpPr>
        <p:spPr>
          <a:xfrm>
            <a:off x="10240367" y="-127000"/>
            <a:ext cx="2044941" cy="159138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81" name="Google Shape;281;p31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82" name="Google Shape;282;p31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270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9076801" y="1"/>
            <a:ext cx="3115215" cy="10668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86" name="Google Shape;286;p32"/>
          <p:cNvSpPr/>
          <p:nvPr/>
        </p:nvSpPr>
        <p:spPr>
          <a:xfrm>
            <a:off x="11335197" y="1226721"/>
            <a:ext cx="550791" cy="550791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87" name="Google Shape;287;p32"/>
          <p:cNvSpPr/>
          <p:nvPr/>
        </p:nvSpPr>
        <p:spPr>
          <a:xfrm>
            <a:off x="11695199" y="1937432"/>
            <a:ext cx="310392" cy="310392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960000" y="4044879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9600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2"/>
          <p:cNvSpPr txBox="1">
            <a:spLocks noGrp="1"/>
          </p:cNvSpPr>
          <p:nvPr>
            <p:ph type="title" idx="2"/>
          </p:nvPr>
        </p:nvSpPr>
        <p:spPr>
          <a:xfrm>
            <a:off x="4538400" y="4044892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32"/>
          <p:cNvSpPr txBox="1">
            <a:spLocks noGrp="1"/>
          </p:cNvSpPr>
          <p:nvPr>
            <p:ph type="subTitle" idx="3"/>
          </p:nvPr>
        </p:nvSpPr>
        <p:spPr>
          <a:xfrm>
            <a:off x="4538400" y="4701836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title" idx="4"/>
          </p:nvPr>
        </p:nvSpPr>
        <p:spPr>
          <a:xfrm>
            <a:off x="8116800" y="4044879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3" name="Google Shape;293;p32"/>
          <p:cNvSpPr txBox="1">
            <a:spLocks noGrp="1"/>
          </p:cNvSpPr>
          <p:nvPr>
            <p:ph type="subTitle" idx="5"/>
          </p:nvPr>
        </p:nvSpPr>
        <p:spPr>
          <a:xfrm>
            <a:off x="81168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subTitle" idx="6"/>
          </p:nvPr>
        </p:nvSpPr>
        <p:spPr>
          <a:xfrm>
            <a:off x="960000" y="1585835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1" y="5096432"/>
            <a:ext cx="3848209" cy="2082829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96" name="Google Shape;296;p32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7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49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54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01" name="Google Shape;301;p33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02" name="Google Shape;302;p33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03" name="Google Shape;303;p33"/>
          <p:cNvSpPr txBox="1">
            <a:spLocks noGrp="1"/>
          </p:cNvSpPr>
          <p:nvPr>
            <p:ph type="title"/>
          </p:nvPr>
        </p:nvSpPr>
        <p:spPr>
          <a:xfrm>
            <a:off x="960000" y="4136895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ubTitle" idx="1"/>
          </p:nvPr>
        </p:nvSpPr>
        <p:spPr>
          <a:xfrm>
            <a:off x="9600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title" idx="2"/>
          </p:nvPr>
        </p:nvSpPr>
        <p:spPr>
          <a:xfrm>
            <a:off x="4538400" y="4136908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3"/>
          </p:nvPr>
        </p:nvSpPr>
        <p:spPr>
          <a:xfrm>
            <a:off x="4538400" y="4701836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title" idx="4"/>
          </p:nvPr>
        </p:nvSpPr>
        <p:spPr>
          <a:xfrm>
            <a:off x="8116800" y="4136895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5"/>
          </p:nvPr>
        </p:nvSpPr>
        <p:spPr>
          <a:xfrm>
            <a:off x="81168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10" name="Google Shape;310;p33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605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14" name="Google Shape;314;p34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15" name="Google Shape;315;p34"/>
          <p:cNvSpPr txBox="1">
            <a:spLocks noGrp="1"/>
          </p:cNvSpPr>
          <p:nvPr>
            <p:ph type="title"/>
          </p:nvPr>
        </p:nvSpPr>
        <p:spPr>
          <a:xfrm>
            <a:off x="9020267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title" idx="2"/>
          </p:nvPr>
        </p:nvSpPr>
        <p:spPr>
          <a:xfrm>
            <a:off x="6380967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title" idx="3"/>
          </p:nvPr>
        </p:nvSpPr>
        <p:spPr>
          <a:xfrm>
            <a:off x="3741633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title" idx="4"/>
          </p:nvPr>
        </p:nvSpPr>
        <p:spPr>
          <a:xfrm>
            <a:off x="1102300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subTitle" idx="1"/>
          </p:nvPr>
        </p:nvSpPr>
        <p:spPr>
          <a:xfrm>
            <a:off x="1102100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4"/>
          <p:cNvSpPr txBox="1">
            <a:spLocks noGrp="1"/>
          </p:cNvSpPr>
          <p:nvPr>
            <p:ph type="subTitle" idx="5"/>
          </p:nvPr>
        </p:nvSpPr>
        <p:spPr>
          <a:xfrm>
            <a:off x="3741644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4"/>
          <p:cNvSpPr txBox="1">
            <a:spLocks noGrp="1"/>
          </p:cNvSpPr>
          <p:nvPr>
            <p:ph type="subTitle" idx="6"/>
          </p:nvPr>
        </p:nvSpPr>
        <p:spPr>
          <a:xfrm>
            <a:off x="6380956" y="3803989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4"/>
          <p:cNvSpPr txBox="1">
            <a:spLocks noGrp="1"/>
          </p:cNvSpPr>
          <p:nvPr>
            <p:ph type="subTitle" idx="7"/>
          </p:nvPr>
        </p:nvSpPr>
        <p:spPr>
          <a:xfrm>
            <a:off x="9020267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4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25" name="Google Shape;325;p34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26" name="Google Shape;326;p34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27" name="Google Shape;327;p34"/>
          <p:cNvSpPr txBox="1">
            <a:spLocks noGrp="1"/>
          </p:cNvSpPr>
          <p:nvPr>
            <p:ph type="title" idx="8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969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5"/>
          <p:cNvSpPr/>
          <p:nvPr/>
        </p:nvSpPr>
        <p:spPr>
          <a:xfrm>
            <a:off x="7699867" y="80917"/>
            <a:ext cx="5154077" cy="4042568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31" name="Google Shape;331;p35"/>
          <p:cNvSpPr/>
          <p:nvPr/>
        </p:nvSpPr>
        <p:spPr>
          <a:xfrm>
            <a:off x="0" y="4826560"/>
            <a:ext cx="4955243" cy="241929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32" name="Google Shape;332;p35"/>
          <p:cNvSpPr/>
          <p:nvPr/>
        </p:nvSpPr>
        <p:spPr>
          <a:xfrm>
            <a:off x="1" y="8052"/>
            <a:ext cx="5588591" cy="2168313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33" name="Google Shape;333;p35"/>
          <p:cNvSpPr/>
          <p:nvPr/>
        </p:nvSpPr>
        <p:spPr>
          <a:xfrm>
            <a:off x="7964900" y="2024000"/>
            <a:ext cx="4227104" cy="4833984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34" name="Google Shape;334;p35"/>
          <p:cNvSpPr txBox="1">
            <a:spLocks noGrp="1"/>
          </p:cNvSpPr>
          <p:nvPr>
            <p:ph type="title"/>
          </p:nvPr>
        </p:nvSpPr>
        <p:spPr>
          <a:xfrm>
            <a:off x="99970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5" name="Google Shape;335;p35"/>
          <p:cNvSpPr txBox="1">
            <a:spLocks noGrp="1"/>
          </p:cNvSpPr>
          <p:nvPr>
            <p:ph type="title" idx="2"/>
          </p:nvPr>
        </p:nvSpPr>
        <p:spPr>
          <a:xfrm>
            <a:off x="455892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6" name="Google Shape;336;p35"/>
          <p:cNvSpPr txBox="1">
            <a:spLocks noGrp="1"/>
          </p:cNvSpPr>
          <p:nvPr>
            <p:ph type="title" idx="3"/>
          </p:nvPr>
        </p:nvSpPr>
        <p:spPr>
          <a:xfrm>
            <a:off x="99970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7" name="Google Shape;337;p35"/>
          <p:cNvSpPr txBox="1">
            <a:spLocks noGrp="1"/>
          </p:cNvSpPr>
          <p:nvPr>
            <p:ph type="title" idx="4"/>
          </p:nvPr>
        </p:nvSpPr>
        <p:spPr>
          <a:xfrm>
            <a:off x="455892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8" name="Google Shape;338;p35"/>
          <p:cNvSpPr txBox="1">
            <a:spLocks noGrp="1"/>
          </p:cNvSpPr>
          <p:nvPr>
            <p:ph type="title" idx="5"/>
          </p:nvPr>
        </p:nvSpPr>
        <p:spPr>
          <a:xfrm>
            <a:off x="811814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title" idx="6"/>
          </p:nvPr>
        </p:nvSpPr>
        <p:spPr>
          <a:xfrm>
            <a:off x="811814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99970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35"/>
          <p:cNvSpPr txBox="1">
            <a:spLocks noGrp="1"/>
          </p:cNvSpPr>
          <p:nvPr>
            <p:ph type="subTitle" idx="7"/>
          </p:nvPr>
        </p:nvSpPr>
        <p:spPr>
          <a:xfrm>
            <a:off x="455892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35"/>
          <p:cNvSpPr txBox="1">
            <a:spLocks noGrp="1"/>
          </p:cNvSpPr>
          <p:nvPr>
            <p:ph type="subTitle" idx="8"/>
          </p:nvPr>
        </p:nvSpPr>
        <p:spPr>
          <a:xfrm>
            <a:off x="811814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35"/>
          <p:cNvSpPr txBox="1">
            <a:spLocks noGrp="1"/>
          </p:cNvSpPr>
          <p:nvPr>
            <p:ph type="subTitle" idx="9"/>
          </p:nvPr>
        </p:nvSpPr>
        <p:spPr>
          <a:xfrm>
            <a:off x="811814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35"/>
          <p:cNvSpPr txBox="1">
            <a:spLocks noGrp="1"/>
          </p:cNvSpPr>
          <p:nvPr>
            <p:ph type="subTitle" idx="13"/>
          </p:nvPr>
        </p:nvSpPr>
        <p:spPr>
          <a:xfrm>
            <a:off x="455892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subTitle" idx="14"/>
          </p:nvPr>
        </p:nvSpPr>
        <p:spPr>
          <a:xfrm>
            <a:off x="99970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3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47" name="Google Shape;347;p35"/>
          <p:cNvSpPr txBox="1">
            <a:spLocks noGrp="1"/>
          </p:cNvSpPr>
          <p:nvPr>
            <p:ph type="title" idx="15"/>
          </p:nvPr>
        </p:nvSpPr>
        <p:spPr>
          <a:xfrm>
            <a:off x="960033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818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08534" y="20320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6"/>
          <p:cNvSpPr/>
          <p:nvPr/>
        </p:nvSpPr>
        <p:spPr>
          <a:xfrm>
            <a:off x="0" y="0"/>
            <a:ext cx="9458243" cy="3206112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51" name="Google Shape;351;p36"/>
          <p:cNvSpPr/>
          <p:nvPr/>
        </p:nvSpPr>
        <p:spPr>
          <a:xfrm rot="10800000">
            <a:off x="8157986" y="-23"/>
            <a:ext cx="4034015" cy="8523224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52" name="Google Shape;352;p36"/>
          <p:cNvSpPr/>
          <p:nvPr/>
        </p:nvSpPr>
        <p:spPr>
          <a:xfrm rot="5400000">
            <a:off x="6505587" y="-2446636"/>
            <a:ext cx="2651767" cy="1595752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53" name="Google Shape;353;p36"/>
          <p:cNvSpPr txBox="1">
            <a:spLocks noGrp="1"/>
          </p:cNvSpPr>
          <p:nvPr>
            <p:ph type="subTitle" idx="1"/>
          </p:nvPr>
        </p:nvSpPr>
        <p:spPr>
          <a:xfrm>
            <a:off x="831117" y="4786667"/>
            <a:ext cx="51068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6"/>
          <p:cNvSpPr txBox="1">
            <a:spLocks noGrp="1"/>
          </p:cNvSpPr>
          <p:nvPr>
            <p:ph type="title" hasCustomPrompt="1"/>
          </p:nvPr>
        </p:nvSpPr>
        <p:spPr>
          <a:xfrm>
            <a:off x="1122917" y="4025876"/>
            <a:ext cx="4523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55" name="Google Shape;355;p36"/>
          <p:cNvSpPr txBox="1">
            <a:spLocks noGrp="1"/>
          </p:cNvSpPr>
          <p:nvPr>
            <p:ph type="subTitle" idx="2"/>
          </p:nvPr>
        </p:nvSpPr>
        <p:spPr>
          <a:xfrm>
            <a:off x="3537869" y="2579167"/>
            <a:ext cx="51084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6"/>
          <p:cNvSpPr txBox="1">
            <a:spLocks noGrp="1"/>
          </p:cNvSpPr>
          <p:nvPr>
            <p:ph type="title" idx="3" hasCustomPrompt="1"/>
          </p:nvPr>
        </p:nvSpPr>
        <p:spPr>
          <a:xfrm>
            <a:off x="3907469" y="1821560"/>
            <a:ext cx="452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57" name="Google Shape;357;p36"/>
          <p:cNvSpPr txBox="1">
            <a:spLocks noGrp="1"/>
          </p:cNvSpPr>
          <p:nvPr>
            <p:ph type="subTitle" idx="4"/>
          </p:nvPr>
        </p:nvSpPr>
        <p:spPr>
          <a:xfrm>
            <a:off x="6254083" y="4786667"/>
            <a:ext cx="51068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36"/>
          <p:cNvSpPr txBox="1">
            <a:spLocks noGrp="1"/>
          </p:cNvSpPr>
          <p:nvPr>
            <p:ph type="title" idx="5" hasCustomPrompt="1"/>
          </p:nvPr>
        </p:nvSpPr>
        <p:spPr>
          <a:xfrm>
            <a:off x="6545883" y="4025876"/>
            <a:ext cx="4523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pic>
        <p:nvPicPr>
          <p:cNvPr id="359" name="Google Shape;359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150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/>
          <p:nvPr/>
        </p:nvSpPr>
        <p:spPr>
          <a:xfrm rot="10800000">
            <a:off x="7661735" y="0"/>
            <a:ext cx="4530276" cy="245199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63" name="Google Shape;363;p37"/>
          <p:cNvSpPr/>
          <p:nvPr/>
        </p:nvSpPr>
        <p:spPr>
          <a:xfrm rot="10800000">
            <a:off x="1" y="2"/>
            <a:ext cx="1139649" cy="685797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64" name="Google Shape;364;p37"/>
          <p:cNvSpPr/>
          <p:nvPr/>
        </p:nvSpPr>
        <p:spPr>
          <a:xfrm rot="10800000" flipH="1">
            <a:off x="9800622" y="5532331"/>
            <a:ext cx="2391383" cy="132566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65" name="Google Shape;365;p37"/>
          <p:cNvSpPr txBox="1">
            <a:spLocks noGrp="1"/>
          </p:cNvSpPr>
          <p:nvPr>
            <p:ph type="subTitle" idx="1"/>
          </p:nvPr>
        </p:nvSpPr>
        <p:spPr>
          <a:xfrm>
            <a:off x="960000" y="4764733"/>
            <a:ext cx="3062000" cy="82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title" hasCustomPrompt="1"/>
          </p:nvPr>
        </p:nvSpPr>
        <p:spPr>
          <a:xfrm>
            <a:off x="1613200" y="4049333"/>
            <a:ext cx="17556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2"/>
          </p:nvPr>
        </p:nvSpPr>
        <p:spPr>
          <a:xfrm>
            <a:off x="4519067" y="2056867"/>
            <a:ext cx="3062000" cy="82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37"/>
          <p:cNvSpPr txBox="1">
            <a:spLocks noGrp="1"/>
          </p:cNvSpPr>
          <p:nvPr>
            <p:ph type="title" idx="3" hasCustomPrompt="1"/>
          </p:nvPr>
        </p:nvSpPr>
        <p:spPr>
          <a:xfrm>
            <a:off x="5172267" y="2918717"/>
            <a:ext cx="1755600" cy="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69" name="Google Shape;369;p37"/>
          <p:cNvSpPr txBox="1">
            <a:spLocks noGrp="1"/>
          </p:cNvSpPr>
          <p:nvPr>
            <p:ph type="subTitle" idx="4"/>
          </p:nvPr>
        </p:nvSpPr>
        <p:spPr>
          <a:xfrm>
            <a:off x="8169667" y="4764733"/>
            <a:ext cx="3062000" cy="81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7"/>
          <p:cNvSpPr txBox="1">
            <a:spLocks noGrp="1"/>
          </p:cNvSpPr>
          <p:nvPr>
            <p:ph type="title" idx="5" hasCustomPrompt="1"/>
          </p:nvPr>
        </p:nvSpPr>
        <p:spPr>
          <a:xfrm>
            <a:off x="8825400" y="4049333"/>
            <a:ext cx="17512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71" name="Google Shape;371;p3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72" name="Google Shape;372;p37"/>
          <p:cNvSpPr txBox="1">
            <a:spLocks noGrp="1"/>
          </p:cNvSpPr>
          <p:nvPr>
            <p:ph type="title" idx="6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47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1" y="4405996"/>
            <a:ext cx="4530276" cy="245199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3264133" y="2240500"/>
            <a:ext cx="5802800" cy="1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2267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3264000" y="3825213"/>
            <a:ext cx="5802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3264133" y="899900"/>
            <a:ext cx="5802800" cy="1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38"/>
          <p:cNvSpPr/>
          <p:nvPr/>
        </p:nvSpPr>
        <p:spPr>
          <a:xfrm>
            <a:off x="11052362" y="17"/>
            <a:ext cx="1139649" cy="685797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80" name="Google Shape;380;p38"/>
          <p:cNvSpPr/>
          <p:nvPr/>
        </p:nvSpPr>
        <p:spPr>
          <a:xfrm flipH="1">
            <a:off x="7" y="0"/>
            <a:ext cx="2391383" cy="132566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81" name="Google Shape;381;p38"/>
          <p:cNvSpPr txBox="1"/>
          <p:nvPr/>
        </p:nvSpPr>
        <p:spPr>
          <a:xfrm>
            <a:off x="2868633" y="5440234"/>
            <a:ext cx="6825600" cy="74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" sz="1467" b="1">
                <a:solidFill>
                  <a:srgbClr val="4E8CCA"/>
                </a:solidFill>
                <a:latin typeface="Comfortaa"/>
                <a:ea typeface="Comfortaa"/>
                <a:cs typeface="Comfortaa"/>
                <a:sym typeface="Comfortaa"/>
              </a:rPr>
              <a:t>CREDITS: </a:t>
            </a:r>
            <a:r>
              <a:rPr lang="en" sz="1467">
                <a:solidFill>
                  <a:srgbClr val="263E68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This presentation template was created by </a:t>
            </a:r>
            <a:r>
              <a:rPr lang="en" sz="1467" b="1">
                <a:solidFill>
                  <a:srgbClr val="4E8CCA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rgbClr val="263E68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includes icons by </a:t>
            </a:r>
            <a:r>
              <a:rPr lang="en" sz="1467" b="1">
                <a:solidFill>
                  <a:srgbClr val="4E8CCA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rgbClr val="263E68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infographics &amp; images by </a:t>
            </a:r>
            <a:r>
              <a:rPr lang="en" sz="1467" b="1">
                <a:solidFill>
                  <a:srgbClr val="4E8CCA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rgbClr val="4E8CCA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691368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85" name="Google Shape;385;p39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86" name="Google Shape;386;p39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87" name="Google Shape;387;p39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88" name="Google Shape;388;p39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95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82240" y="4714833"/>
            <a:ext cx="12374200" cy="244796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92" name="Google Shape;392;p40"/>
          <p:cNvSpPr/>
          <p:nvPr/>
        </p:nvSpPr>
        <p:spPr>
          <a:xfrm>
            <a:off x="-182240" y="-127001"/>
            <a:ext cx="5744591" cy="1300341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  <p:sp>
        <p:nvSpPr>
          <p:cNvPr id="393" name="Google Shape;393;p40"/>
          <p:cNvSpPr/>
          <p:nvPr/>
        </p:nvSpPr>
        <p:spPr>
          <a:xfrm>
            <a:off x="10240367" y="-127000"/>
            <a:ext cx="2044941" cy="159138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03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=""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908D58-4536-3722-8415-617C7D533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45E1DAF-3D38-72AD-FCA3-68DF7F71C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D9DB6A-8838-2194-8B89-E955EF6F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303CC-BBBC-4AFF-91F4-BD54D68E1007}" type="datetimeFigureOut">
              <a:rPr lang="vi-VN" smtClean="0">
                <a:solidFill>
                  <a:srgbClr val="263E68"/>
                </a:solidFill>
              </a:rPr>
              <a:pPr/>
              <a:t>24/12/2024</a:t>
            </a:fld>
            <a:endParaRPr lang="vi-VN">
              <a:solidFill>
                <a:srgbClr val="263E68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A4610D-F619-5BEB-4792-FABD5CFE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263E68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09B4E7-55AB-AE65-F337-AE47A54B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83F6-4E42-419A-B3FD-3622DB3F1EDE}" type="slidenum">
              <a:rPr lang="vi-VN" smtClean="0">
                <a:solidFill>
                  <a:srgbClr val="263E68"/>
                </a:solidFill>
              </a:rPr>
              <a:pPr/>
              <a:t>‹#›</a:t>
            </a:fld>
            <a:endParaRPr lang="vi-VN">
              <a:solidFill>
                <a:srgbClr val="26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0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1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2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4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7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F88ADA8-CD88-02BC-E677-74AA8393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38404-7EE5-4F1E-45AD-CD9CF31A3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CCB368-17D2-0A8F-1C98-E1B59CB61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E54D5-6404-4D59-8C24-8812E9E1103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4C34A7-E60D-DAFF-D119-12CB336A7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BE99D4-32D0-3A0E-2F92-3C3FC287E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E72606D6-1987-CD01-4750-821BEE9215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23825"/>
            <a:ext cx="1209675" cy="1209675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5E5BD1A2-2BA1-73B3-38A3-5EE38E2A68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4" y="8128835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1EF58992-A9F0-0414-5D1E-FBCEDDFB64F7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5" y="0"/>
            <a:ext cx="1143000" cy="11430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C20AD462-48E9-7F2C-B2A2-014C9E6F95A9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67" y="813334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70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1-sohoa.vnecdn.net/2012/03/28/1002260936_ao-giac-2.jpg?w=480&amp;h=0&amp;q=100&amp;dpr=1&amp;fit=crop&amp;s=eP1-Qy1E_OKB51t9f8bi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45" y="0"/>
            <a:ext cx="6745969" cy="674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2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h gay ao giac anh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59" y="478971"/>
            <a:ext cx="7584319" cy="568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95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gay ao giac anh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32" y="0"/>
            <a:ext cx="9641570" cy="54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5511577"/>
            <a:ext cx="11266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Vạch kẻ đường 3D:</a:t>
            </a:r>
            <a:r>
              <a:rPr lang="vi-VN" sz="3200" dirty="0">
                <a:solidFill>
                  <a:srgbClr val="333333"/>
                </a:solidFill>
              </a:rPr>
              <a:t> Bức ảnh này tạo ảo giác khiến mọi người thấy những khối đá lớn trôi nổi trong không trung.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7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034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=""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-206087"/>
            <a:ext cx="12258675" cy="7064087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43998" y="64810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808018" y="16202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40338B-AF44-3D1A-C026-099BBF24F609}"/>
              </a:ext>
            </a:extLst>
          </p:cNvPr>
          <p:cNvSpPr txBox="1"/>
          <p:nvPr/>
        </p:nvSpPr>
        <p:spPr>
          <a:xfrm>
            <a:off x="919268" y="480446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hình thích hợp để đặt vào ô có dấu “?”.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704A6A-2B71-2270-177B-CB56F827E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60" y="1392084"/>
            <a:ext cx="11485479" cy="54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=""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-206087"/>
            <a:ext cx="12258675" cy="7064087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43998" y="64810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UTM Duepuntozero" panose="0204060305050602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808018" y="16202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40338B-AF44-3D1A-C026-099BBF24F609}"/>
              </a:ext>
            </a:extLst>
          </p:cNvPr>
          <p:cNvSpPr txBox="1"/>
          <p:nvPr/>
        </p:nvSpPr>
        <p:spPr>
          <a:xfrm>
            <a:off x="919268" y="480446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hình thích hợp để đặt vào ô có dấu “?”.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704A6A-2B71-2270-177B-CB56F827E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60" y="1392084"/>
            <a:ext cx="11485479" cy="54821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BA1853E1-DA2A-7C7F-57B2-340B88827EC7}"/>
              </a:ext>
            </a:extLst>
          </p:cNvPr>
          <p:cNvSpPr/>
          <p:nvPr/>
        </p:nvSpPr>
        <p:spPr>
          <a:xfrm>
            <a:off x="4528329" y="6190842"/>
            <a:ext cx="466725" cy="466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70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=""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-47625" y="19051"/>
            <a:ext cx="12287250" cy="6858000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0" y="11342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966031" y="19051"/>
            <a:ext cx="10806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="" xmlns:a16="http://schemas.microsoft.com/office/drawing/2014/main" id="{5A0FCADF-875B-490D-BD76-09BE1F269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004742"/>
              </p:ext>
            </p:extLst>
          </p:nvPr>
        </p:nvGraphicFramePr>
        <p:xfrm>
          <a:off x="3228975" y="2583843"/>
          <a:ext cx="5019672" cy="402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59">
                  <a:extLst>
                    <a:ext uri="{9D8B030D-6E8A-4147-A177-3AD203B41FA5}">
                      <a16:colId xmlns="" xmlns:a16="http://schemas.microsoft.com/office/drawing/2014/main" val="1445852828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4068613756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649389248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976201006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1025875669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4000583343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677014416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232856950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007361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657296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13526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CF74503A-68EC-25CA-B9DE-8485807AF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915433"/>
              </p:ext>
            </p:extLst>
          </p:nvPr>
        </p:nvGraphicFramePr>
        <p:xfrm>
          <a:off x="3867150" y="3088668"/>
          <a:ext cx="3764754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59">
                  <a:extLst>
                    <a:ext uri="{9D8B030D-6E8A-4147-A177-3AD203B41FA5}">
                      <a16:colId xmlns="" xmlns:a16="http://schemas.microsoft.com/office/drawing/2014/main" val="1445852828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4068613756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649389248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976201006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1025875669"/>
                    </a:ext>
                  </a:extLst>
                </a:gridCol>
                <a:gridCol w="627459">
                  <a:extLst>
                    <a:ext uri="{9D8B030D-6E8A-4147-A177-3AD203B41FA5}">
                      <a16:colId xmlns="" xmlns:a16="http://schemas.microsoft.com/office/drawing/2014/main" val="4000583343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572969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550BBD6-F78B-429C-BA76-DF87CCD04C74}"/>
              </a:ext>
            </a:extLst>
          </p:cNvPr>
          <p:cNvCxnSpPr>
            <a:cxnSpLocks/>
          </p:cNvCxnSpPr>
          <p:nvPr/>
        </p:nvCxnSpPr>
        <p:spPr>
          <a:xfrm>
            <a:off x="3867150" y="3073852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E48C9FF-ACF3-D49E-804D-9749711596FF}"/>
              </a:ext>
            </a:extLst>
          </p:cNvPr>
          <p:cNvCxnSpPr>
            <a:cxnSpLocks/>
          </p:cNvCxnSpPr>
          <p:nvPr/>
        </p:nvCxnSpPr>
        <p:spPr>
          <a:xfrm>
            <a:off x="7629525" y="3083377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AC0D872-2344-9BD9-DCB0-8197D4A1496B}"/>
              </a:ext>
            </a:extLst>
          </p:cNvPr>
          <p:cNvCxnSpPr>
            <a:cxnSpLocks/>
          </p:cNvCxnSpPr>
          <p:nvPr/>
        </p:nvCxnSpPr>
        <p:spPr>
          <a:xfrm flipH="1">
            <a:off x="3848100" y="3073852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6F03B4F-D27F-A5D3-09F7-401BB4BF0D8F}"/>
              </a:ext>
            </a:extLst>
          </p:cNvPr>
          <p:cNvCxnSpPr>
            <a:cxnSpLocks/>
          </p:cNvCxnSpPr>
          <p:nvPr/>
        </p:nvCxnSpPr>
        <p:spPr>
          <a:xfrm flipH="1">
            <a:off x="3848100" y="6083752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3BECF45-1ADE-6848-E863-F752AEB88641}"/>
              </a:ext>
            </a:extLst>
          </p:cNvPr>
          <p:cNvSpPr txBox="1"/>
          <p:nvPr/>
        </p:nvSpPr>
        <p:spPr>
          <a:xfrm>
            <a:off x="3524250" y="2673802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A3F0AA7-5E03-F3F2-5D57-716DF8D84608}"/>
              </a:ext>
            </a:extLst>
          </p:cNvPr>
          <p:cNvSpPr txBox="1"/>
          <p:nvPr/>
        </p:nvSpPr>
        <p:spPr>
          <a:xfrm>
            <a:off x="7648575" y="2635702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7B39D1C-26FB-FF71-8919-F21488437084}"/>
              </a:ext>
            </a:extLst>
          </p:cNvPr>
          <p:cNvSpPr txBox="1"/>
          <p:nvPr/>
        </p:nvSpPr>
        <p:spPr>
          <a:xfrm>
            <a:off x="7562850" y="5978977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F5A42F3-D1AC-18A6-FF39-C8A31D9026A8}"/>
              </a:ext>
            </a:extLst>
          </p:cNvPr>
          <p:cNvSpPr txBox="1"/>
          <p:nvPr/>
        </p:nvSpPr>
        <p:spPr>
          <a:xfrm>
            <a:off x="3505200" y="5988502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6E4EAFC-7763-0637-9D0A-8E7B83A818DD}"/>
              </a:ext>
            </a:extLst>
          </p:cNvPr>
          <p:cNvCxnSpPr>
            <a:cxnSpLocks/>
          </p:cNvCxnSpPr>
          <p:nvPr/>
        </p:nvCxnSpPr>
        <p:spPr>
          <a:xfrm>
            <a:off x="3867150" y="3073852"/>
            <a:ext cx="3771900" cy="30289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966031" y="1019892"/>
            <a:ext cx="11159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81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ính thủy trang trí hình bình hành gh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07" y="0"/>
            <a:ext cx="6685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=""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675409"/>
            <a:ext cx="11253354" cy="5881255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272D25-7EF7-8E4A-159C-87858366F6CF}"/>
              </a:ext>
            </a:extLst>
          </p:cNvPr>
          <p:cNvSpPr txBox="1"/>
          <p:nvPr/>
        </p:nvSpPr>
        <p:spPr>
          <a:xfrm>
            <a:off x="4709679" y="2211278"/>
            <a:ext cx="378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 w="28575">
                  <a:noFill/>
                </a:ln>
                <a:solidFill>
                  <a:srgbClr val="FF006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Đố bạn</a:t>
            </a:r>
            <a:endParaRPr kumimoji="0" lang="en-US" sz="8800" b="0" i="0" u="none" strike="noStrike" kern="1200" cap="none" spc="0" normalizeH="0" baseline="0" noProof="0" dirty="0">
              <a:ln w="28575">
                <a:noFill/>
              </a:ln>
              <a:solidFill>
                <a:srgbClr val="FF006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 descr="A cartoon of a child&#10;&#10;Description automatically generated with medium confidence">
            <a:extLst>
              <a:ext uri="{FF2B5EF4-FFF2-40B4-BE49-F238E27FC236}">
                <a16:creationId xmlns="" xmlns:a16="http://schemas.microsoft.com/office/drawing/2014/main" id="{E3BEF15F-FAF5-AE2C-7314-F97E06301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29" y="3632632"/>
            <a:ext cx="3011632" cy="2988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24E3AC-06C7-49B2-3E44-1DC1DB8ED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579" y="582099"/>
            <a:ext cx="5633192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ạch mosaic gốm trang trí hình bình hành kích thước 180*52mm mã TCGR531 (  Màu trắng bóng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05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2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ãy kể một số hình ảnh có dạng hình bình hành trong thực tế mà em biế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78" y="2876"/>
            <a:ext cx="7730936" cy="68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0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5D2A746-84FA-537A-4F07-3915166FD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7" y="-314961"/>
            <a:ext cx="13624643" cy="724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5B73E9-5E09-05FD-FF4C-AF658E8D8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592"/>
            <a:ext cx="13683142" cy="71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420758-4D91-7847-4791-BCADEF4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0" y="-233680"/>
            <a:ext cx="13718620" cy="71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2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=""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2529316" y="533321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A cartoon of a child and crab under an umbrella&#10;&#10;Description automatically generated with low confidence">
            <a:extLst>
              <a:ext uri="{FF2B5EF4-FFF2-40B4-BE49-F238E27FC236}">
                <a16:creationId xmlns="" xmlns:a16="http://schemas.microsoft.com/office/drawing/2014/main" id="{BD3F86F9-674B-A3E7-1DDD-5A057E00E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8" y="1420170"/>
            <a:ext cx="6192982" cy="6192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8BFF37-CDBC-B3E9-BBF6-078EEFE4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733" y="457107"/>
            <a:ext cx="723048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0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=""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=""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39EA64CC-F4E1-53A6-8796-DD867627F215}"/>
              </a:ext>
            </a:extLst>
          </p:cNvPr>
          <p:cNvSpPr/>
          <p:nvPr/>
        </p:nvSpPr>
        <p:spPr>
          <a:xfrm>
            <a:off x="4038600" y="1571625"/>
            <a:ext cx="7285565" cy="2828925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 descr="A picture containing clipart, animated cartoon, illustration, drawing&#10;&#10;Description automatically generated">
            <a:extLst>
              <a:ext uri="{FF2B5EF4-FFF2-40B4-BE49-F238E27FC236}">
                <a16:creationId xmlns="" xmlns:a16="http://schemas.microsoft.com/office/drawing/2014/main" id="{D9B932D2-ED71-BFA1-25F7-2244603E6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0" y="2215899"/>
            <a:ext cx="3344511" cy="42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=""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AC724CF2-E311-D093-C82A-A211B09A5899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 descr="A picture containing clipart, animated cartoon, illustration, drawing&#10;&#10;Description automatically generated">
            <a:extLst>
              <a:ext uri="{FF2B5EF4-FFF2-40B4-BE49-F238E27FC236}">
                <a16:creationId xmlns="" xmlns:a16="http://schemas.microsoft.com/office/drawing/2014/main" id="{BF7E5D36-B483-0CD7-94FB-48F5A0353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27" y="2420279"/>
            <a:ext cx="3344511" cy="4292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EAF9BD-90AC-66D0-4BA1-5D3616470BAA}"/>
              </a:ext>
            </a:extLst>
          </p:cNvPr>
          <p:cNvSpPr txBox="1"/>
          <p:nvPr/>
        </p:nvSpPr>
        <p:spPr>
          <a:xfrm>
            <a:off x="3496491" y="567239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F03893-1EE5-B52A-E4C1-BE82F982F20B}"/>
              </a:ext>
            </a:extLst>
          </p:cNvPr>
          <p:cNvSpPr txBox="1"/>
          <p:nvPr/>
        </p:nvSpPr>
        <p:spPr>
          <a:xfrm>
            <a:off x="1863363" y="215464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FB99E-DFDB-798E-476C-71408E397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71995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8A978E-6773-C96B-F805-3254860FA7BF}"/>
              </a:ext>
            </a:extLst>
          </p:cNvPr>
          <p:cNvSpPr txBox="1"/>
          <p:nvPr/>
        </p:nvSpPr>
        <p:spPr>
          <a:xfrm>
            <a:off x="1863363" y="313565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F418D6-FF45-B95E-19C1-D611516A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53007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D7145E9-0D52-72F9-D30A-1339C2D7BBE2}"/>
              </a:ext>
            </a:extLst>
          </p:cNvPr>
          <p:cNvSpPr txBox="1"/>
          <p:nvPr/>
        </p:nvSpPr>
        <p:spPr>
          <a:xfrm>
            <a:off x="1863363" y="411667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BDF667F-4974-5222-8499-68F4CFA18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3401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C8D099-3043-099F-E132-88E42B68AA44}"/>
              </a:ext>
            </a:extLst>
          </p:cNvPr>
          <p:cNvSpPr txBox="1"/>
          <p:nvPr/>
        </p:nvSpPr>
        <p:spPr>
          <a:xfrm>
            <a:off x="1863363" y="509768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F69B9A1-F60B-81DE-CC96-E1D0358C1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1503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  <p:bldP spid="8" grpId="0" uiExpand="1" build="p"/>
      <p:bldP spid="1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=""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4CFF8B-7311-1B5C-A3FA-5E637A67C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037" y="2098036"/>
            <a:ext cx="785842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4775" y="0"/>
            <a:ext cx="12087225" cy="6007101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04787" y="886379"/>
            <a:ext cx="11887200" cy="4274129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309562" y="191235"/>
            <a:ext cx="11982450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n-US" sz="3600" b="1" i="1" dirty="0">
                <a:latin typeface="Arial" panose="020B0604020202020204" pitchFamily="34" charset="0"/>
              </a:rPr>
              <a:t>   </a:t>
            </a:r>
          </a:p>
          <a:p>
            <a:pPr algn="ctr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Nêu đặc điểm của hình thoi?</a:t>
            </a:r>
            <a:endParaRPr lang="en-US" sz="3600" b="1" dirty="0">
              <a:solidFill>
                <a:srgbClr val="FF0000"/>
              </a:solidFill>
              <a:latin typeface="Arial"/>
            </a:endParaRPr>
          </a:p>
          <a:p>
            <a:pPr marL="514350" indent="-514350">
              <a:spcBef>
                <a:spcPct val="50000"/>
              </a:spcBef>
              <a:buFontTx/>
              <a:buAutoNum type="alphaUcPeriod"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Hình thoi có 2 cặp cạnh đối diện song song </a:t>
            </a:r>
            <a:r>
              <a:rPr lang="vi-VN" sz="36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và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bằng nhau.</a:t>
            </a:r>
            <a:endParaRPr lang="en-US" sz="3600" b="1" dirty="0">
              <a:solidFill>
                <a:srgbClr val="7030A0"/>
              </a:solidFill>
              <a:latin typeface="Arial"/>
            </a:endParaRPr>
          </a:p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B. </a:t>
            </a:r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có hai cặp cạnh đối diện song song và bốn cạnh bằng nhau.</a:t>
            </a:r>
          </a:p>
          <a:p>
            <a:pPr>
              <a:spcBef>
                <a:spcPct val="50000"/>
              </a:spcBef>
            </a:pPr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có bốn </a:t>
            </a:r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bằng nhau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dirty="0"/>
          </a:p>
          <a:p>
            <a:pPr>
              <a:spcBef>
                <a:spcPct val="50000"/>
              </a:spcBef>
            </a:pPr>
            <a:endParaRPr lang="vi-VN" dirty="0"/>
          </a:p>
          <a:p>
            <a:pPr>
              <a:spcBef>
                <a:spcPct val="50000"/>
              </a:spcBef>
            </a:pPr>
            <a:endParaRPr lang="pt-BR" altLang="en-US" sz="36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pt-BR" altLang="en-US" sz="3600" b="1" i="1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endParaRPr lang="en-US" altLang="en-US" sz="36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4872037" y="114422"/>
            <a:ext cx="2552700" cy="538162"/>
            <a:chOff x="0" y="0"/>
            <a:chExt cx="1560" cy="426"/>
          </a:xfrm>
        </p:grpSpPr>
        <p:pic>
          <p:nvPicPr>
            <p:cNvPr id="4178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79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FF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000" b="1">
                  <a:solidFill>
                    <a:srgbClr val="FFFF00"/>
                  </a:solidFill>
                  <a:latin typeface="Arial" panose="020B0604020202020204" pitchFamily="34" charset="0"/>
                </a:rPr>
                <a:t>Câu 1</a:t>
              </a:r>
            </a:p>
          </p:txBody>
        </p:sp>
      </p:grpSp>
      <p:grpSp>
        <p:nvGrpSpPr>
          <p:cNvPr id="174091" name="Group 11"/>
          <p:cNvGrpSpPr>
            <a:grpSpLocks/>
          </p:cNvGrpSpPr>
          <p:nvPr/>
        </p:nvGrpSpPr>
        <p:grpSpPr bwMode="auto">
          <a:xfrm>
            <a:off x="3548063" y="5227183"/>
            <a:ext cx="6934200" cy="633868"/>
            <a:chOff x="960" y="3216"/>
            <a:chExt cx="4800" cy="672"/>
          </a:xfrm>
        </p:grpSpPr>
        <p:sp>
          <p:nvSpPr>
            <p:cNvPr id="4175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/>
              <a:endParaRPr lang="vi-VN" altLang="en-US" sz="1800">
                <a:solidFill>
                  <a:srgbClr val="263E6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093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63E68"/>
                </a:solidFill>
              </a:endParaRPr>
            </a:p>
          </p:txBody>
        </p:sp>
        <p:sp>
          <p:nvSpPr>
            <p:cNvPr id="174094" name="Text Box 14"/>
            <p:cNvSpPr txBox="1">
              <a:spLocks noChangeArrowheads="1"/>
            </p:cNvSpPr>
            <p:nvPr/>
          </p:nvSpPr>
          <p:spPr bwMode="gray">
            <a:xfrm>
              <a:off x="1112" y="3408"/>
              <a:ext cx="8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124" name="Oval 44"/>
          <p:cNvSpPr>
            <a:spLocks noChangeArrowheads="1"/>
          </p:cNvSpPr>
          <p:nvPr/>
        </p:nvSpPr>
        <p:spPr bwMode="auto">
          <a:xfrm>
            <a:off x="9070975" y="63246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Đáp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án</a:t>
            </a:r>
            <a:endParaRPr lang="en-US" sz="14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174125" name="AutoShape 45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74126" name="AutoShape 46"/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74127" name="AutoShape 47"/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4128" name="AutoShape 48"/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4129" name="AutoShape 49"/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74130" name="AutoShape 50"/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grpSp>
        <p:nvGrpSpPr>
          <p:cNvPr id="174156" name="Group 76"/>
          <p:cNvGrpSpPr>
            <a:grpSpLocks/>
          </p:cNvGrpSpPr>
          <p:nvPr/>
        </p:nvGrpSpPr>
        <p:grpSpPr bwMode="auto">
          <a:xfrm>
            <a:off x="8710612" y="4238359"/>
            <a:ext cx="2628901" cy="877700"/>
            <a:chOff x="1004" y="2699"/>
            <a:chExt cx="3072" cy="960"/>
          </a:xfrm>
        </p:grpSpPr>
        <p:sp>
          <p:nvSpPr>
            <p:cNvPr id="4145" name="Oval 77"/>
            <p:cNvSpPr>
              <a:spLocks noChangeArrowheads="1"/>
            </p:cNvSpPr>
            <p:nvPr/>
          </p:nvSpPr>
          <p:spPr bwMode="auto">
            <a:xfrm>
              <a:off x="1004" y="2699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6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159" name="Rectangle 79"/>
          <p:cNvSpPr>
            <a:spLocks noChangeArrowheads="1"/>
          </p:cNvSpPr>
          <p:nvPr/>
        </p:nvSpPr>
        <p:spPr bwMode="auto">
          <a:xfrm>
            <a:off x="4876800" y="5243867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400" b="1" dirty="0">
                <a:solidFill>
                  <a:srgbClr val="FF1D1D"/>
                </a:solidFill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B. </a:t>
            </a:r>
          </a:p>
        </p:txBody>
      </p:sp>
      <p:sp>
        <p:nvSpPr>
          <p:cNvPr id="174160" name="AutoShape 80"/>
          <p:cNvSpPr>
            <a:spLocks noChangeArrowheads="1"/>
          </p:cNvSpPr>
          <p:nvPr/>
        </p:nvSpPr>
        <p:spPr bwMode="auto">
          <a:xfrm>
            <a:off x="7872413" y="63579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8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Thời</a:t>
            </a:r>
            <a:r>
              <a:rPr lang="en-US" altLang="en-US" sz="18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.VnArial Narrow" panose="020B7200000000000000" pitchFamily="34" charset="0"/>
              </a:rPr>
              <a:t>gian</a:t>
            </a:r>
            <a:endParaRPr lang="en-US" altLang="en-US" sz="18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74161" name="AutoShape 81"/>
          <p:cNvSpPr>
            <a:spLocks noChangeArrowheads="1"/>
          </p:cNvSpPr>
          <p:nvPr/>
        </p:nvSpPr>
        <p:spPr bwMode="auto">
          <a:xfrm>
            <a:off x="6697663" y="6335713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7482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7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1"/>
                  </p:tgtEl>
                </p:cond>
              </p:nextCondLst>
            </p:seq>
          </p:childTnLst>
        </p:cTn>
      </p:par>
    </p:tnLst>
    <p:bldLst>
      <p:bldP spid="174086" grpId="0"/>
      <p:bldP spid="174125" grpId="0" animBg="1"/>
      <p:bldP spid="174126" grpId="0" animBg="1"/>
      <p:bldP spid="174127" grpId="0" animBg="1"/>
      <p:bldP spid="174128" grpId="0" animBg="1"/>
      <p:bldP spid="174129" grpId="0" animBg="1"/>
      <p:bldP spid="174130" grpId="0" animBg="1"/>
      <p:bldP spid="1741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0061C4F-A25E-8CA9-CEC4-38D07F2D4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1AE0546C-DCAD-CE24-A84A-EA0802348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0" name="Rectangle 4">
            <a:extLst>
              <a:ext uri="{FF2B5EF4-FFF2-40B4-BE49-F238E27FC236}">
                <a16:creationId xmlns="" xmlns:a16="http://schemas.microsoft.com/office/drawing/2014/main" id="{CF20963D-FEFC-6866-4E1D-E634B118E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6007101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="" xmlns:a16="http://schemas.microsoft.com/office/drawing/2014/main" id="{E397EBE7-31F3-1480-4B95-38CB03A6F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8739"/>
            <a:ext cx="12191999" cy="444586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74086" name="Text Box 6">
            <a:extLst>
              <a:ext uri="{FF2B5EF4-FFF2-40B4-BE49-F238E27FC236}">
                <a16:creationId xmlns="" xmlns:a16="http://schemas.microsoft.com/office/drawing/2014/main" id="{7583282A-6909-C797-80D1-41D9BB063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6" y="393348"/>
            <a:ext cx="12191997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n-US" sz="3600" b="1" i="1" dirty="0">
                <a:latin typeface="Arial" panose="020B0604020202020204" pitchFamily="34" charset="0"/>
              </a:rPr>
              <a:t>   </a:t>
            </a:r>
          </a:p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</a:t>
            </a:r>
            <a:r>
              <a:rPr lang="vi-VN" sz="3600" dirty="0">
                <a:latin typeface="Times New Roman" panose="02020603050405020304" pitchFamily="18" charset="0"/>
              </a:rPr>
              <a:t>. </a:t>
            </a:r>
            <a:r>
              <a:rPr lang="nl-NL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có hai cặp cạnh đối diện song song và bằng nhau.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Hình bình hành </a:t>
            </a:r>
            <a:r>
              <a:rPr lang="nl-NL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góc vuông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Hình bình hành </a:t>
            </a:r>
            <a:r>
              <a:rPr lang="nl-NL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bốn cạnh song song với nhau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dirty="0"/>
          </a:p>
          <a:p>
            <a:pPr>
              <a:spcBef>
                <a:spcPct val="50000"/>
              </a:spcBef>
            </a:pPr>
            <a:endParaRPr lang="vi-VN" dirty="0"/>
          </a:p>
          <a:p>
            <a:pPr>
              <a:spcBef>
                <a:spcPct val="50000"/>
              </a:spcBef>
            </a:pPr>
            <a:endParaRPr lang="pt-BR" altLang="en-US" sz="36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pt-BR" altLang="en-US" sz="3600" b="1" i="1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endParaRPr lang="en-US" altLang="en-US" sz="36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4103" name="Group 7">
            <a:extLst>
              <a:ext uri="{FF2B5EF4-FFF2-40B4-BE49-F238E27FC236}">
                <a16:creationId xmlns="" xmlns:a16="http://schemas.microsoft.com/office/drawing/2014/main" id="{AA0515ED-A485-89F6-62FB-AA15F7C6194E}"/>
              </a:ext>
            </a:extLst>
          </p:cNvPr>
          <p:cNvGrpSpPr>
            <a:grpSpLocks/>
          </p:cNvGrpSpPr>
          <p:nvPr/>
        </p:nvGrpSpPr>
        <p:grpSpPr bwMode="auto">
          <a:xfrm>
            <a:off x="4962525" y="70577"/>
            <a:ext cx="2476500" cy="615223"/>
            <a:chOff x="0" y="0"/>
            <a:chExt cx="1560" cy="487"/>
          </a:xfrm>
        </p:grpSpPr>
        <p:pic>
          <p:nvPicPr>
            <p:cNvPr id="4178" name="Picture 8" descr="Picture1">
              <a:extLst>
                <a:ext uri="{FF2B5EF4-FFF2-40B4-BE49-F238E27FC236}">
                  <a16:creationId xmlns="" xmlns:a16="http://schemas.microsoft.com/office/drawing/2014/main" id="{08694514-74BF-6E90-EB7A-188011D45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79" name="Text Box 9">
              <a:extLst>
                <a:ext uri="{FF2B5EF4-FFF2-40B4-BE49-F238E27FC236}">
                  <a16:creationId xmlns="" xmlns:a16="http://schemas.microsoft.com/office/drawing/2014/main" id="{ED9E020F-8965-161C-1313-990C9D60E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sz="30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 2</a:t>
              </a:r>
            </a:p>
          </p:txBody>
        </p:sp>
      </p:grpSp>
      <p:grpSp>
        <p:nvGrpSpPr>
          <p:cNvPr id="174091" name="Group 11">
            <a:extLst>
              <a:ext uri="{FF2B5EF4-FFF2-40B4-BE49-F238E27FC236}">
                <a16:creationId xmlns="" xmlns:a16="http://schemas.microsoft.com/office/drawing/2014/main" id="{F83CE358-FC76-2859-0354-A2D8E29E74FE}"/>
              </a:ext>
            </a:extLst>
          </p:cNvPr>
          <p:cNvGrpSpPr>
            <a:grpSpLocks/>
          </p:cNvGrpSpPr>
          <p:nvPr/>
        </p:nvGrpSpPr>
        <p:grpSpPr bwMode="auto">
          <a:xfrm>
            <a:off x="3548063" y="5227183"/>
            <a:ext cx="6934200" cy="633868"/>
            <a:chOff x="960" y="3216"/>
            <a:chExt cx="4800" cy="672"/>
          </a:xfrm>
        </p:grpSpPr>
        <p:sp>
          <p:nvSpPr>
            <p:cNvPr id="4175" name="AutoShape 12">
              <a:extLst>
                <a:ext uri="{FF2B5EF4-FFF2-40B4-BE49-F238E27FC236}">
                  <a16:creationId xmlns="" xmlns:a16="http://schemas.microsoft.com/office/drawing/2014/main" id="{ADF76CED-7C27-5E6F-013C-86BAFB393E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/>
              <a:endParaRPr lang="vi-VN" altLang="en-US" sz="1800">
                <a:solidFill>
                  <a:srgbClr val="263E6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093" name="AutoShape 13">
              <a:extLst>
                <a:ext uri="{FF2B5EF4-FFF2-40B4-BE49-F238E27FC236}">
                  <a16:creationId xmlns="" xmlns:a16="http://schemas.microsoft.com/office/drawing/2014/main" id="{4B91569E-C2BF-875D-8B4B-94152AC348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63E68"/>
                </a:solidFill>
              </a:endParaRPr>
            </a:p>
          </p:txBody>
        </p:sp>
        <p:sp>
          <p:nvSpPr>
            <p:cNvPr id="174094" name="Text Box 14">
              <a:extLst>
                <a:ext uri="{FF2B5EF4-FFF2-40B4-BE49-F238E27FC236}">
                  <a16:creationId xmlns="" xmlns:a16="http://schemas.microsoft.com/office/drawing/2014/main" id="{3A06E0B3-9C8F-8222-725E-1C80799BA8C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12" y="3408"/>
              <a:ext cx="8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124" name="Oval 44">
            <a:extLst>
              <a:ext uri="{FF2B5EF4-FFF2-40B4-BE49-F238E27FC236}">
                <a16:creationId xmlns="" xmlns:a16="http://schemas.microsoft.com/office/drawing/2014/main" id="{F234B0E4-5B87-C550-C23A-B402B9737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975" y="63246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Đáp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án</a:t>
            </a:r>
            <a:endParaRPr lang="en-US" sz="14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174125" name="AutoShape 45">
            <a:extLst>
              <a:ext uri="{FF2B5EF4-FFF2-40B4-BE49-F238E27FC236}">
                <a16:creationId xmlns="" xmlns:a16="http://schemas.microsoft.com/office/drawing/2014/main" id="{4A1A5707-4662-CF5D-C7A7-A839C82DA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74126" name="AutoShape 46">
            <a:extLst>
              <a:ext uri="{FF2B5EF4-FFF2-40B4-BE49-F238E27FC236}">
                <a16:creationId xmlns="" xmlns:a16="http://schemas.microsoft.com/office/drawing/2014/main" id="{91461A4B-82E1-80D1-EA6F-4DB4D5B9F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74127" name="AutoShape 47">
            <a:extLst>
              <a:ext uri="{FF2B5EF4-FFF2-40B4-BE49-F238E27FC236}">
                <a16:creationId xmlns="" xmlns:a16="http://schemas.microsoft.com/office/drawing/2014/main" id="{6CD482B6-9CBE-7C33-4757-6073A572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4128" name="AutoShape 48">
            <a:extLst>
              <a:ext uri="{FF2B5EF4-FFF2-40B4-BE49-F238E27FC236}">
                <a16:creationId xmlns="" xmlns:a16="http://schemas.microsoft.com/office/drawing/2014/main" id="{F4FD1BDE-A818-7E23-4A13-D7E178209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4129" name="AutoShape 49">
            <a:extLst>
              <a:ext uri="{FF2B5EF4-FFF2-40B4-BE49-F238E27FC236}">
                <a16:creationId xmlns="" xmlns:a16="http://schemas.microsoft.com/office/drawing/2014/main" id="{71F8ED16-284F-43A8-03E9-0789D7094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74130" name="AutoShape 50">
            <a:extLst>
              <a:ext uri="{FF2B5EF4-FFF2-40B4-BE49-F238E27FC236}">
                <a16:creationId xmlns="" xmlns:a16="http://schemas.microsoft.com/office/drawing/2014/main" id="{7768AF9E-A09E-40B7-0E4E-D4B5C7C43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grpSp>
        <p:nvGrpSpPr>
          <p:cNvPr id="174156" name="Group 76">
            <a:extLst>
              <a:ext uri="{FF2B5EF4-FFF2-40B4-BE49-F238E27FC236}">
                <a16:creationId xmlns="" xmlns:a16="http://schemas.microsoft.com/office/drawing/2014/main" id="{3B15420A-C884-E5F3-ED03-D22029B69512}"/>
              </a:ext>
            </a:extLst>
          </p:cNvPr>
          <p:cNvGrpSpPr>
            <a:grpSpLocks/>
          </p:cNvGrpSpPr>
          <p:nvPr/>
        </p:nvGrpSpPr>
        <p:grpSpPr bwMode="auto">
          <a:xfrm>
            <a:off x="8823260" y="4427859"/>
            <a:ext cx="2628901" cy="877700"/>
            <a:chOff x="1004" y="2699"/>
            <a:chExt cx="3072" cy="960"/>
          </a:xfrm>
        </p:grpSpPr>
        <p:sp>
          <p:nvSpPr>
            <p:cNvPr id="4145" name="Oval 77">
              <a:extLst>
                <a:ext uri="{FF2B5EF4-FFF2-40B4-BE49-F238E27FC236}">
                  <a16:creationId xmlns="" xmlns:a16="http://schemas.microsoft.com/office/drawing/2014/main" id="{A311C296-0A60-1DD7-9BEF-69DF42D0A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699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6" name="WordArt 78">
              <a:extLst>
                <a:ext uri="{FF2B5EF4-FFF2-40B4-BE49-F238E27FC236}">
                  <a16:creationId xmlns="" xmlns:a16="http://schemas.microsoft.com/office/drawing/2014/main" id="{09693235-A214-61A2-BBBA-543E33E384F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159" name="Rectangle 79">
            <a:extLst>
              <a:ext uri="{FF2B5EF4-FFF2-40B4-BE49-F238E27FC236}">
                <a16:creationId xmlns="" xmlns:a16="http://schemas.microsoft.com/office/drawing/2014/main" id="{7E13A9EE-3C08-6C70-76E4-F5E4C3B03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8" y="5202305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400" b="1" dirty="0">
                <a:solidFill>
                  <a:srgbClr val="FF1D1D"/>
                </a:solidFill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A. </a:t>
            </a:r>
          </a:p>
        </p:txBody>
      </p:sp>
      <p:sp>
        <p:nvSpPr>
          <p:cNvPr id="174160" name="AutoShape 80">
            <a:extLst>
              <a:ext uri="{FF2B5EF4-FFF2-40B4-BE49-F238E27FC236}">
                <a16:creationId xmlns="" xmlns:a16="http://schemas.microsoft.com/office/drawing/2014/main" id="{42B8229E-338F-E8C6-A2C1-4A70E3391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63579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8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Thời</a:t>
            </a:r>
            <a:r>
              <a:rPr lang="en-US" altLang="en-US" sz="18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.VnArial Narrow" panose="020B7200000000000000" pitchFamily="34" charset="0"/>
              </a:rPr>
              <a:t>gian</a:t>
            </a:r>
            <a:endParaRPr lang="en-US" altLang="en-US" sz="18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74161" name="AutoShape 81">
            <a:extLst>
              <a:ext uri="{FF2B5EF4-FFF2-40B4-BE49-F238E27FC236}">
                <a16:creationId xmlns="" xmlns:a16="http://schemas.microsoft.com/office/drawing/2014/main" id="{F29027DB-90CE-B4AA-A911-D4F877D3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6335713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.VnArial Narrow" pitchFamily="34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.Vn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rial Narrow" pitchFamily="34" charset="0"/>
              </a:rPr>
              <a:t>hỏi</a:t>
            </a:r>
            <a:endParaRPr lang="en-US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998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7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1"/>
                  </p:tgtEl>
                </p:cond>
              </p:nextCondLst>
            </p:seq>
          </p:childTnLst>
        </p:cTn>
      </p:par>
    </p:tnLst>
    <p:bldLst>
      <p:bldP spid="174086" grpId="0"/>
      <p:bldP spid="174125" grpId="0" animBg="1"/>
      <p:bldP spid="174126" grpId="0" animBg="1"/>
      <p:bldP spid="174127" grpId="0" animBg="1"/>
      <p:bldP spid="174128" grpId="0" animBg="1"/>
      <p:bldP spid="174129" grpId="0" animBg="1"/>
      <p:bldP spid="174130" grpId="0" animBg="1"/>
      <p:bldP spid="1741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5F6C629-13A0-6ADD-038D-CBF505DB2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270A19F0-4755-97D9-AC54-813A3BC8B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0" name="Rectangle 4">
            <a:extLst>
              <a:ext uri="{FF2B5EF4-FFF2-40B4-BE49-F238E27FC236}">
                <a16:creationId xmlns="" xmlns:a16="http://schemas.microsoft.com/office/drawing/2014/main" id="{9AD140FE-F869-1F83-9620-640040718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1"/>
            <a:ext cx="12191999" cy="6007101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="" xmlns:a16="http://schemas.microsoft.com/office/drawing/2014/main" id="{E6F94156-7E29-83A8-1665-94484AAA5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1655"/>
            <a:ext cx="12115800" cy="423294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74086" name="Text Box 6">
            <a:extLst>
              <a:ext uri="{FF2B5EF4-FFF2-40B4-BE49-F238E27FC236}">
                <a16:creationId xmlns="" xmlns:a16="http://schemas.microsoft.com/office/drawing/2014/main" id="{E69D6E59-C36C-60C9-0C37-4F2C73508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12115799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n-US" sz="3600" b="1" i="1" dirty="0">
                <a:latin typeface="Arial" panose="020B0604020202020204" pitchFamily="34" charset="0"/>
              </a:rPr>
              <a:t>   </a:t>
            </a:r>
          </a:p>
          <a:p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song song có đặc điểm gì?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lphaUcPeriod"/>
            </a:pPr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song song có một điểm chung.</a:t>
            </a:r>
          </a:p>
          <a:p>
            <a:pPr marL="0" indent="0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Hai đường thẳng song song không bao giờ cắt nhau.</a:t>
            </a:r>
          </a:p>
          <a:p>
            <a:pPr marL="0" indent="0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Hai đường thẳng song song vuông góc với nhau.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dirty="0"/>
          </a:p>
          <a:p>
            <a:pPr>
              <a:spcBef>
                <a:spcPct val="50000"/>
              </a:spcBef>
            </a:pPr>
            <a:endParaRPr lang="pt-BR" altLang="en-US" sz="36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pt-BR" altLang="en-US" sz="3600" b="1" i="1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endParaRPr lang="en-US" altLang="en-US" sz="36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4103" name="Group 7">
            <a:extLst>
              <a:ext uri="{FF2B5EF4-FFF2-40B4-BE49-F238E27FC236}">
                <a16:creationId xmlns="" xmlns:a16="http://schemas.microsoft.com/office/drawing/2014/main" id="{4BBF58A1-4EE2-A21D-3FED-7C06968744D4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-3846"/>
            <a:ext cx="2476500" cy="615223"/>
            <a:chOff x="0" y="0"/>
            <a:chExt cx="1560" cy="487"/>
          </a:xfrm>
        </p:grpSpPr>
        <p:pic>
          <p:nvPicPr>
            <p:cNvPr id="4178" name="Picture 8" descr="Picture1">
              <a:extLst>
                <a:ext uri="{FF2B5EF4-FFF2-40B4-BE49-F238E27FC236}">
                  <a16:creationId xmlns="" xmlns:a16="http://schemas.microsoft.com/office/drawing/2014/main" id="{3F2097D9-0078-D03E-5223-C698A61C4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79" name="Text Box 9">
              <a:extLst>
                <a:ext uri="{FF2B5EF4-FFF2-40B4-BE49-F238E27FC236}">
                  <a16:creationId xmlns="" xmlns:a16="http://schemas.microsoft.com/office/drawing/2014/main" id="{BB3A2E6A-A248-0A66-0056-50727A42B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sz="30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174091" name="Group 11">
            <a:extLst>
              <a:ext uri="{FF2B5EF4-FFF2-40B4-BE49-F238E27FC236}">
                <a16:creationId xmlns="" xmlns:a16="http://schemas.microsoft.com/office/drawing/2014/main" id="{925E465F-A339-4D48-8D74-0E83789DF608}"/>
              </a:ext>
            </a:extLst>
          </p:cNvPr>
          <p:cNvGrpSpPr>
            <a:grpSpLocks/>
          </p:cNvGrpSpPr>
          <p:nvPr/>
        </p:nvGrpSpPr>
        <p:grpSpPr bwMode="auto">
          <a:xfrm>
            <a:off x="3548063" y="5115211"/>
            <a:ext cx="6934200" cy="633868"/>
            <a:chOff x="960" y="3216"/>
            <a:chExt cx="4800" cy="672"/>
          </a:xfrm>
        </p:grpSpPr>
        <p:sp>
          <p:nvSpPr>
            <p:cNvPr id="4175" name="AutoShape 12">
              <a:extLst>
                <a:ext uri="{FF2B5EF4-FFF2-40B4-BE49-F238E27FC236}">
                  <a16:creationId xmlns="" xmlns:a16="http://schemas.microsoft.com/office/drawing/2014/main" id="{E6D15BC5-CB68-6D95-3497-5249DEB742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/>
              <a:endParaRPr lang="vi-VN" altLang="en-US" sz="1800">
                <a:solidFill>
                  <a:srgbClr val="263E6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093" name="AutoShape 13">
              <a:extLst>
                <a:ext uri="{FF2B5EF4-FFF2-40B4-BE49-F238E27FC236}">
                  <a16:creationId xmlns="" xmlns:a16="http://schemas.microsoft.com/office/drawing/2014/main" id="{A475DE5A-AC78-3191-2CEB-6C28CDCFED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63E68"/>
                </a:solidFill>
              </a:endParaRPr>
            </a:p>
          </p:txBody>
        </p:sp>
        <p:sp>
          <p:nvSpPr>
            <p:cNvPr id="174094" name="Text Box 14">
              <a:extLst>
                <a:ext uri="{FF2B5EF4-FFF2-40B4-BE49-F238E27FC236}">
                  <a16:creationId xmlns="" xmlns:a16="http://schemas.microsoft.com/office/drawing/2014/main" id="{A309E983-22B2-F9CB-0C3B-9483BAC3FB0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12" y="3408"/>
              <a:ext cx="8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124" name="Oval 44">
            <a:extLst>
              <a:ext uri="{FF2B5EF4-FFF2-40B4-BE49-F238E27FC236}">
                <a16:creationId xmlns="" xmlns:a16="http://schemas.microsoft.com/office/drawing/2014/main" id="{0946F7AB-2F88-5401-2946-10AA86050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975" y="63246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Đáp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án</a:t>
            </a:r>
            <a:endParaRPr lang="en-US" sz="14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174125" name="AutoShape 45">
            <a:extLst>
              <a:ext uri="{FF2B5EF4-FFF2-40B4-BE49-F238E27FC236}">
                <a16:creationId xmlns="" xmlns:a16="http://schemas.microsoft.com/office/drawing/2014/main" id="{0D595719-7FD4-6FDC-E537-BE414CFF4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74126" name="AutoShape 46">
            <a:extLst>
              <a:ext uri="{FF2B5EF4-FFF2-40B4-BE49-F238E27FC236}">
                <a16:creationId xmlns="" xmlns:a16="http://schemas.microsoft.com/office/drawing/2014/main" id="{436FC510-FEF2-A3BB-AC42-ADA44C1D9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74127" name="AutoShape 47">
            <a:extLst>
              <a:ext uri="{FF2B5EF4-FFF2-40B4-BE49-F238E27FC236}">
                <a16:creationId xmlns="" xmlns:a16="http://schemas.microsoft.com/office/drawing/2014/main" id="{7081F5D9-F3F4-6989-7802-491DC8343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4128" name="AutoShape 48">
            <a:extLst>
              <a:ext uri="{FF2B5EF4-FFF2-40B4-BE49-F238E27FC236}">
                <a16:creationId xmlns="" xmlns:a16="http://schemas.microsoft.com/office/drawing/2014/main" id="{A70C8B8E-6422-D223-C28C-691DEA31B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4129" name="AutoShape 49">
            <a:extLst>
              <a:ext uri="{FF2B5EF4-FFF2-40B4-BE49-F238E27FC236}">
                <a16:creationId xmlns="" xmlns:a16="http://schemas.microsoft.com/office/drawing/2014/main" id="{BEE103CD-2FB6-A06F-7229-6B2F6671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74130" name="AutoShape 50">
            <a:extLst>
              <a:ext uri="{FF2B5EF4-FFF2-40B4-BE49-F238E27FC236}">
                <a16:creationId xmlns="" xmlns:a16="http://schemas.microsoft.com/office/drawing/2014/main" id="{9D73C1FC-88D1-64DB-AF00-900136739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grpSp>
        <p:nvGrpSpPr>
          <p:cNvPr id="174156" name="Group 76">
            <a:extLst>
              <a:ext uri="{FF2B5EF4-FFF2-40B4-BE49-F238E27FC236}">
                <a16:creationId xmlns="" xmlns:a16="http://schemas.microsoft.com/office/drawing/2014/main" id="{1CC9B12C-756E-78D5-7BEB-51741AB8AB3D}"/>
              </a:ext>
            </a:extLst>
          </p:cNvPr>
          <p:cNvGrpSpPr>
            <a:grpSpLocks/>
          </p:cNvGrpSpPr>
          <p:nvPr/>
        </p:nvGrpSpPr>
        <p:grpSpPr bwMode="auto">
          <a:xfrm>
            <a:off x="8823260" y="4427859"/>
            <a:ext cx="2628901" cy="877700"/>
            <a:chOff x="1004" y="2699"/>
            <a:chExt cx="3072" cy="960"/>
          </a:xfrm>
        </p:grpSpPr>
        <p:sp>
          <p:nvSpPr>
            <p:cNvPr id="4145" name="Oval 77">
              <a:extLst>
                <a:ext uri="{FF2B5EF4-FFF2-40B4-BE49-F238E27FC236}">
                  <a16:creationId xmlns="" xmlns:a16="http://schemas.microsoft.com/office/drawing/2014/main" id="{2F89D6B3-5A71-CB09-55F9-D4E8CF1DC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699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66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6" name="WordArt 78">
              <a:extLst>
                <a:ext uri="{FF2B5EF4-FFF2-40B4-BE49-F238E27FC236}">
                  <a16:creationId xmlns="" xmlns:a16="http://schemas.microsoft.com/office/drawing/2014/main" id="{ACC9315A-A4D6-7B67-BF38-2CA3823673A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159" name="Rectangle 79">
            <a:extLst>
              <a:ext uri="{FF2B5EF4-FFF2-40B4-BE49-F238E27FC236}">
                <a16:creationId xmlns="" xmlns:a16="http://schemas.microsoft.com/office/drawing/2014/main" id="{64FDA4FF-A2F1-0496-BECC-BBC0DD2F6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0686" y="5151438"/>
            <a:ext cx="5454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400" b="1" dirty="0">
                <a:solidFill>
                  <a:srgbClr val="FF1D1D"/>
                </a:solidFill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B. </a:t>
            </a:r>
          </a:p>
        </p:txBody>
      </p:sp>
      <p:sp>
        <p:nvSpPr>
          <p:cNvPr id="174160" name="AutoShape 80">
            <a:extLst>
              <a:ext uri="{FF2B5EF4-FFF2-40B4-BE49-F238E27FC236}">
                <a16:creationId xmlns="" xmlns:a16="http://schemas.microsoft.com/office/drawing/2014/main" id="{DA3BA215-FD28-F5C0-732F-A8B443651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6357938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8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Thời</a:t>
            </a:r>
            <a:r>
              <a:rPr lang="en-US" altLang="en-US" sz="18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.VnArial Narrow" panose="020B7200000000000000" pitchFamily="34" charset="0"/>
              </a:rPr>
              <a:t>gian</a:t>
            </a:r>
            <a:endParaRPr lang="en-US" altLang="en-US" sz="18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74161" name="AutoShape 81">
            <a:extLst>
              <a:ext uri="{FF2B5EF4-FFF2-40B4-BE49-F238E27FC236}">
                <a16:creationId xmlns="" xmlns:a16="http://schemas.microsoft.com/office/drawing/2014/main" id="{DD440707-CE67-8820-967D-304AEB450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6335713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.VnArial Narrow" pitchFamily="34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.Vn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rial Narrow" pitchFamily="34" charset="0"/>
              </a:rPr>
              <a:t>hỏi</a:t>
            </a:r>
            <a:endParaRPr lang="en-US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0896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300"/>
                                        <p:tgtEl>
                                          <p:spTgt spid="174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7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7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1"/>
                  </p:tgtEl>
                </p:cond>
              </p:nextCondLst>
            </p:seq>
          </p:childTnLst>
        </p:cTn>
      </p:par>
    </p:tnLst>
    <p:bldLst>
      <p:bldP spid="174086" grpId="0"/>
      <p:bldP spid="174125" grpId="0" animBg="1"/>
      <p:bldP spid="174126" grpId="0" animBg="1"/>
      <p:bldP spid="174127" grpId="0" animBg="1"/>
      <p:bldP spid="174128" grpId="0" animBg="1"/>
      <p:bldP spid="174129" grpId="0" animBg="1"/>
      <p:bldP spid="174130" grpId="0" animBg="1"/>
      <p:bldP spid="1741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8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=""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23197"/>
            <a:ext cx="12192000" cy="6858000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61926" y="122313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993198" y="122313"/>
            <a:ext cx="11198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A5A486-749B-FCCC-298E-1AFE9E29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02" y="2502087"/>
            <a:ext cx="3191935" cy="3062161"/>
          </a:xfrm>
          <a:prstGeom prst="rect">
            <a:avLst/>
          </a:prstGeom>
        </p:spPr>
      </p:pic>
      <p:pic>
        <p:nvPicPr>
          <p:cNvPr id="1026" name="Picture 2" descr="Lúc 9 giờ thi kim phút và kim giờ của đồng hồ tạo thành góc có số đo là bao  nhiêu?">
            <a:extLst>
              <a:ext uri="{FF2B5EF4-FFF2-40B4-BE49-F238E27FC236}">
                <a16:creationId xmlns="" xmlns:a16="http://schemas.microsoft.com/office/drawing/2014/main" id="{30ED11E0-0E60-3524-7EA7-5829F62A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06" y="2502087"/>
            <a:ext cx="2481262" cy="24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que 8">
            <a:extLst>
              <a:ext uri="{FF2B5EF4-FFF2-40B4-BE49-F238E27FC236}">
                <a16:creationId xmlns="" xmlns:a16="http://schemas.microsoft.com/office/drawing/2014/main" id="{CC77907F-3A2C-0BC9-A45A-B998FBBAAF32}"/>
              </a:ext>
            </a:extLst>
          </p:cNvPr>
          <p:cNvSpPr/>
          <p:nvPr/>
        </p:nvSpPr>
        <p:spPr>
          <a:xfrm>
            <a:off x="5785449" y="5209290"/>
            <a:ext cx="5580590" cy="1628775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419" y="5887958"/>
            <a:ext cx="427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6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=""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0" y="-83344"/>
            <a:ext cx="12277725" cy="6941344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497" y="80530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026266" y="80530"/>
            <a:ext cx="11165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màu đỏ trong mỗi hình dưới đây có phải là hai đường thẳng song song hay không?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987D1C-DA79-78D4-C8DA-6056EB6C8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00" y="1280859"/>
            <a:ext cx="11084500" cy="3491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705FCF1-36BC-BE91-689F-5231112EDC5C}"/>
              </a:ext>
            </a:extLst>
          </p:cNvPr>
          <p:cNvSpPr txBox="1"/>
          <p:nvPr/>
        </p:nvSpPr>
        <p:spPr>
          <a:xfrm>
            <a:off x="513133" y="5230237"/>
            <a:ext cx="1227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trong bài là một loại </a:t>
            </a:r>
            <a:r>
              <a:rPr lang="vi-VN" sz="32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ảo ảnh thị giác (ảo giác Hering)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2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504</Words>
  <Application>Microsoft Office PowerPoint</Application>
  <PresentationFormat>Widescreen</PresentationFormat>
  <Paragraphs>103</Paragraphs>
  <Slides>28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#9Slide07 SVNRevolution</vt:lpstr>
      <vt:lpstr>.VnArial Narrow</vt:lpstr>
      <vt:lpstr>.VnTime</vt:lpstr>
      <vt:lpstr>Arial</vt:lpstr>
      <vt:lpstr>Calibri</vt:lpstr>
      <vt:lpstr>Calibri Light</vt:lpstr>
      <vt:lpstr>Cambria</vt:lpstr>
      <vt:lpstr>Comfortaa</vt:lpstr>
      <vt:lpstr>Comfortaa Light</vt:lpstr>
      <vt:lpstr>Comfortaa Medium</vt:lpstr>
      <vt:lpstr>Comfortaa SemiBold</vt:lpstr>
      <vt:lpstr>Mali</vt:lpstr>
      <vt:lpstr>Mali Medium</vt:lpstr>
      <vt:lpstr>Mali SemiBold</vt:lpstr>
      <vt:lpstr>Single Day</vt:lpstr>
      <vt:lpstr>Times New Roman</vt:lpstr>
      <vt:lpstr>UTM Duepuntozero</vt:lpstr>
      <vt:lpstr>VNI-Helve</vt:lpstr>
      <vt:lpstr>1_Office Theme</vt:lpstr>
      <vt:lpstr>Basic Chemistry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50</cp:revision>
  <dcterms:created xsi:type="dcterms:W3CDTF">2023-10-08T11:48:45Z</dcterms:created>
  <dcterms:modified xsi:type="dcterms:W3CDTF">2024-12-24T01:32:16Z</dcterms:modified>
</cp:coreProperties>
</file>