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2"/>
  </p:notesMasterIdLst>
  <p:sldIdLst>
    <p:sldId id="308" r:id="rId4"/>
    <p:sldId id="334" r:id="rId5"/>
    <p:sldId id="282" r:id="rId6"/>
    <p:sldId id="321" r:id="rId7"/>
    <p:sldId id="304" r:id="rId8"/>
    <p:sldId id="306" r:id="rId9"/>
    <p:sldId id="335" r:id="rId10"/>
    <p:sldId id="305" r:id="rId11"/>
    <p:sldId id="270" r:id="rId12"/>
    <p:sldId id="274" r:id="rId13"/>
    <p:sldId id="322" r:id="rId14"/>
    <p:sldId id="336" r:id="rId15"/>
    <p:sldId id="311" r:id="rId16"/>
    <p:sldId id="313" r:id="rId17"/>
    <p:sldId id="337" r:id="rId18"/>
    <p:sldId id="324" r:id="rId19"/>
    <p:sldId id="338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3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2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17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4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2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=""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466408" y="4435947"/>
            <a:ext cx="11259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=""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544647"/>
            <a:ext cx="8016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6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60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en-US" sz="6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MNPQ: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3" y="2567443"/>
            <a:ext cx="1771111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351" y="19500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024" y="39178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40853" y="4110262"/>
            <a:ext cx="1771108" cy="27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40853" y="2589323"/>
            <a:ext cx="17616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5602514" y="2567443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=""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466408" y="4502622"/>
            <a:ext cx="11259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=""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888561" y="5473575"/>
            <a:ext cx="8016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54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=""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=""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=""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=""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7" y="0"/>
            <a:ext cx="10813143" cy="5714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0" y="5715000"/>
            <a:ext cx="1219200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=""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=""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389</Words>
  <Application>Microsoft Office PowerPoint</Application>
  <PresentationFormat>Widescreen</PresentationFormat>
  <Paragraphs>86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思源黑体 CN Bold</vt:lpstr>
      <vt:lpstr>等线</vt:lpstr>
      <vt:lpstr>等线 Light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42</cp:revision>
  <dcterms:created xsi:type="dcterms:W3CDTF">2023-10-05T01:22:19Z</dcterms:created>
  <dcterms:modified xsi:type="dcterms:W3CDTF">2024-12-05T01:29:58Z</dcterms:modified>
</cp:coreProperties>
</file>