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2"/>
  </p:notesMasterIdLst>
  <p:sldIdLst>
    <p:sldId id="7689" r:id="rId3"/>
    <p:sldId id="291" r:id="rId4"/>
    <p:sldId id="487" r:id="rId5"/>
    <p:sldId id="1602" r:id="rId6"/>
    <p:sldId id="1606" r:id="rId7"/>
    <p:sldId id="1605" r:id="rId8"/>
    <p:sldId id="1607" r:id="rId9"/>
    <p:sldId id="488" r:id="rId10"/>
    <p:sldId id="490" r:id="rId11"/>
    <p:sldId id="2634" r:id="rId12"/>
    <p:sldId id="2636" r:id="rId13"/>
    <p:sldId id="2637" r:id="rId14"/>
    <p:sldId id="2638" r:id="rId15"/>
    <p:sldId id="2639" r:id="rId16"/>
    <p:sldId id="2640" r:id="rId17"/>
    <p:sldId id="2641" r:id="rId18"/>
    <p:sldId id="324" r:id="rId19"/>
    <p:sldId id="495" r:id="rId20"/>
    <p:sldId id="76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5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4B621A2-3E45-8FC1-7B07-DE7F1699C7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93D995-6FF2-7EFC-1E3D-A41536CC228D}"/>
              </a:ext>
            </a:extLst>
          </p:cNvPr>
          <p:cNvGrpSpPr/>
          <p:nvPr userDrawn="1"/>
        </p:nvGrpSpPr>
        <p:grpSpPr>
          <a:xfrm>
            <a:off x="-3215224" y="0"/>
            <a:ext cx="3842965" cy="2357824"/>
            <a:chOff x="5586065" y="1777554"/>
            <a:chExt cx="2882224" cy="17683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16BDF7-39C2-D32D-EEA0-E73D6D556CFB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A8E0CB4-7D86-C6D9-3E35-4995598F1F92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E174BE-C080-60E2-9EB4-2AA6EC204650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F1E74C-4866-9A91-2FEF-4C44D6C38B44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BCC392-D97C-0662-8907-76798A79B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00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3B7C60-3BA5-440B-609A-1F3424E56F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AF1EAE-C097-464C-DDA1-BA4418B96C58}"/>
              </a:ext>
            </a:extLst>
          </p:cNvPr>
          <p:cNvGrpSpPr/>
          <p:nvPr userDrawn="1"/>
        </p:nvGrpSpPr>
        <p:grpSpPr>
          <a:xfrm>
            <a:off x="-321522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DC12C0-0F87-71D4-B68A-7FFD2E85825A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5ED7BA3-F76C-F8D0-32B7-B237AB6DE7B4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AE857E-A082-3043-43E1-71884AF67C18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DE37DE-E364-0F7E-E682-91D563553FDE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B5ED0A-2262-1D71-A02F-541C4498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87594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3861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3034776" y="30313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421</Words>
  <Application>Microsoft Office PowerPoint</Application>
  <PresentationFormat>Widescreen</PresentationFormat>
  <Paragraphs>114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UTM Duepuntozero</vt:lpstr>
      <vt:lpstr>字体视界-NEW书院体</vt:lpstr>
      <vt:lpstr>Office 主题​​</vt:lpstr>
      <vt:lpstr>Printable Number Sense Activities for Pre-K by Slidesgo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32</cp:revision>
  <dcterms:created xsi:type="dcterms:W3CDTF">2023-08-31T00:42:17Z</dcterms:created>
  <dcterms:modified xsi:type="dcterms:W3CDTF">2023-11-11T03:07:01Z</dcterms:modified>
  <cp:category>9Slide.vn</cp:category>
</cp:coreProperties>
</file>