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7" r:id="rId2"/>
  </p:sldMasterIdLst>
  <p:notesMasterIdLst>
    <p:notesMasterId r:id="rId12"/>
  </p:notesMasterIdLst>
  <p:handoutMasterIdLst>
    <p:handoutMasterId r:id="rId13"/>
  </p:handoutMasterIdLst>
  <p:sldIdLst>
    <p:sldId id="256" r:id="rId3"/>
    <p:sldId id="2007577232" r:id="rId4"/>
    <p:sldId id="2007577215" r:id="rId5"/>
    <p:sldId id="273" r:id="rId6"/>
    <p:sldId id="274" r:id="rId7"/>
    <p:sldId id="275" r:id="rId8"/>
    <p:sldId id="363" r:id="rId9"/>
    <p:sldId id="2007577233" r:id="rId10"/>
    <p:sldId id="332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4" d="100"/>
          <a:sy n="64" d="100"/>
        </p:scale>
        <p:origin x="1304" y="68"/>
      </p:cViewPr>
      <p:guideLst>
        <p:guide orient="horz" pos="212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7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F1FD4-F516-4833-8CE1-3CB40D245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91B49-2424-419D-84F2-37C01A2526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3687-A7D5-4BC6-A31B-FF9B121FA5ED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0A5D-CA48-4D0A-B118-4863B89EB5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35400-B0D5-4222-87FF-CC8D6F5C60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D6F01-AD93-47BD-827F-34B588FB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6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2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1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540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62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12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42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73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521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28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26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62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06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19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33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94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06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406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42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642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74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71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654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884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421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87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575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42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42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360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942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52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79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243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944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688317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214054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9223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905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360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0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1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49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569" y="378458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115" y="934761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9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440CC-2786-4D3A-A48A-2792914508D8}"/>
              </a:ext>
            </a:extLst>
          </p:cNvPr>
          <p:cNvSpPr txBox="1"/>
          <p:nvPr/>
        </p:nvSpPr>
        <p:spPr>
          <a:xfrm>
            <a:off x="4890053" y="1212574"/>
            <a:ext cx="4323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726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baseline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… kg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10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100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10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kg x 3 = … 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13 kg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30 kg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30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6000 kg = …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tạ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6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60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600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9441E7-E41F-DA4A-E45B-031016C09B75}"/>
              </a:ext>
            </a:extLst>
          </p:cNvPr>
          <p:cNvSpPr txBox="1"/>
          <p:nvPr/>
        </p:nvSpPr>
        <p:spPr>
          <a:xfrm>
            <a:off x="507724" y="381000"/>
            <a:ext cx="1169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thông tin và hình vẽ dưới đây, 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xác định cân nặng của mỗi con vật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Biết rằng cân nặng của ba con vật đó là: 1 300 kg, 1 tấn và 2 tấn.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E1070-4C1D-1823-AC6F-DAAEBC65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66" y="2334769"/>
            <a:ext cx="8093893" cy="350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D79D58-8D60-6E19-A4E3-E349309A0EF2}"/>
              </a:ext>
            </a:extLst>
          </p:cNvPr>
          <p:cNvSpPr/>
          <p:nvPr/>
        </p:nvSpPr>
        <p:spPr>
          <a:xfrm>
            <a:off x="7594323" y="5695950"/>
            <a:ext cx="1857375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 NHẤT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788633-4BE9-73BE-154D-83841CF55E28}"/>
              </a:ext>
            </a:extLst>
          </p:cNvPr>
          <p:cNvSpPr/>
          <p:nvPr/>
        </p:nvSpPr>
        <p:spPr>
          <a:xfrm>
            <a:off x="8896540" y="2837405"/>
            <a:ext cx="2051438" cy="14182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tấn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3F77FD-F4B0-12B8-CF5D-0A1ED6F5FEC2}"/>
              </a:ext>
            </a:extLst>
          </p:cNvPr>
          <p:cNvSpPr/>
          <p:nvPr/>
        </p:nvSpPr>
        <p:spPr>
          <a:xfrm>
            <a:off x="4660623" y="5734050"/>
            <a:ext cx="1857375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 NHẤT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3B7CBA-F384-DB88-35D3-47D418A2C351}"/>
              </a:ext>
            </a:extLst>
          </p:cNvPr>
          <p:cNvSpPr/>
          <p:nvPr/>
        </p:nvSpPr>
        <p:spPr>
          <a:xfrm>
            <a:off x="4660623" y="2367120"/>
            <a:ext cx="2243233" cy="1138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tấn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3D8A12-1454-61F6-3AFD-38EC723A7823}"/>
              </a:ext>
            </a:extLst>
          </p:cNvPr>
          <p:cNvSpPr/>
          <p:nvPr/>
        </p:nvSpPr>
        <p:spPr>
          <a:xfrm>
            <a:off x="1084408" y="2644170"/>
            <a:ext cx="1977059" cy="15696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1 300 kg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83133D-AFC8-4418-9FAE-9E0D8562C3ED}"/>
              </a:ext>
            </a:extLst>
          </p:cNvPr>
          <p:cNvCxnSpPr/>
          <p:nvPr/>
        </p:nvCxnSpPr>
        <p:spPr>
          <a:xfrm>
            <a:off x="8309113" y="894522"/>
            <a:ext cx="29221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B2AE4-405C-4AA6-8A36-BF78269CD949}"/>
              </a:ext>
            </a:extLst>
          </p:cNvPr>
          <p:cNvCxnSpPr/>
          <p:nvPr/>
        </p:nvCxnSpPr>
        <p:spPr>
          <a:xfrm>
            <a:off x="636104" y="1351722"/>
            <a:ext cx="38464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8C756-2A70-4D96-B754-9FB665B8BC82}"/>
              </a:ext>
            </a:extLst>
          </p:cNvPr>
          <p:cNvCxnSpPr/>
          <p:nvPr/>
        </p:nvCxnSpPr>
        <p:spPr>
          <a:xfrm>
            <a:off x="6748670" y="1351722"/>
            <a:ext cx="51584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8CA01C-1EF1-4C29-A1C0-74B02005F39E}"/>
              </a:ext>
            </a:extLst>
          </p:cNvPr>
          <p:cNvCxnSpPr>
            <a:cxnSpLocks/>
          </p:cNvCxnSpPr>
          <p:nvPr/>
        </p:nvCxnSpPr>
        <p:spPr>
          <a:xfrm>
            <a:off x="636104" y="1950660"/>
            <a:ext cx="4363279" cy="7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2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 animBg="1"/>
      <p:bldP spid="17" grpId="0" animBg="1"/>
      <p:bldP spid="22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48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05127" cy="64330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4532233"/>
            <a:ext cx="1844797" cy="20709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1002915" y="125906"/>
            <a:ext cx="1615528" cy="1155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2. SỐ 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A9EB02-D639-043A-2DFF-1CB21FEA8BB9}"/>
              </a:ext>
            </a:extLst>
          </p:cNvPr>
          <p:cNvGrpSpPr/>
          <p:nvPr/>
        </p:nvGrpSpPr>
        <p:grpSpPr>
          <a:xfrm>
            <a:off x="762001" y="1562100"/>
            <a:ext cx="8714007" cy="584775"/>
            <a:chOff x="1076325" y="1809750"/>
            <a:chExt cx="9782175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7D9638-6F91-3653-9AC2-EC9B7C45316E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kg =              kg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90F3D2-0A98-1F27-BF0C-EF73F4C32617}"/>
                </a:ext>
              </a:extLst>
            </p:cNvPr>
            <p:cNvSpPr/>
            <p:nvPr/>
          </p:nvSpPr>
          <p:spPr>
            <a:xfrm>
              <a:off x="3752849" y="186690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3D8DC8-8EEE-90DF-D08B-68C535D82C33}"/>
              </a:ext>
            </a:extLst>
          </p:cNvPr>
          <p:cNvGrpSpPr/>
          <p:nvPr/>
        </p:nvGrpSpPr>
        <p:grpSpPr>
          <a:xfrm>
            <a:off x="6000751" y="1562100"/>
            <a:ext cx="4712448" cy="584775"/>
            <a:chOff x="1076326" y="1809750"/>
            <a:chExt cx="5290102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0F5F5A-2DC1-A783-0116-E2FF54A683F2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kg =           kg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4AC511-AC28-45D1-1868-7C8CC19C6C4A}"/>
                </a:ext>
              </a:extLst>
            </p:cNvPr>
            <p:cNvSpPr/>
            <p:nvPr/>
          </p:nvSpPr>
          <p:spPr>
            <a:xfrm>
              <a:off x="3524249" y="18967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2CB288-08F7-682E-3FE1-A55FF9984D5F}"/>
              </a:ext>
            </a:extLst>
          </p:cNvPr>
          <p:cNvGrpSpPr/>
          <p:nvPr/>
        </p:nvGrpSpPr>
        <p:grpSpPr>
          <a:xfrm>
            <a:off x="841514" y="2556013"/>
            <a:ext cx="8714007" cy="1498324"/>
            <a:chOff x="1076325" y="1809750"/>
            <a:chExt cx="9782175" cy="14983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D30C8C-DF7C-F9EF-07D2-CACC04167F4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6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40 kg =             kg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BA4E74-57F4-5FA6-E3B7-676CC74C4BEC}"/>
                </a:ext>
              </a:extLst>
            </p:cNvPr>
            <p:cNvSpPr/>
            <p:nvPr/>
          </p:nvSpPr>
          <p:spPr>
            <a:xfrm>
              <a:off x="39019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9E8AE1-818A-D30E-ABF0-FAE4ABEE5E81}"/>
                </a:ext>
              </a:extLst>
            </p:cNvPr>
            <p:cNvSpPr/>
            <p:nvPr/>
          </p:nvSpPr>
          <p:spPr>
            <a:xfrm>
              <a:off x="9219370" y="2850874"/>
              <a:ext cx="65639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CE7C373-4F71-0CB5-F8A2-DDD77C01411E}"/>
              </a:ext>
            </a:extLst>
          </p:cNvPr>
          <p:cNvGrpSpPr/>
          <p:nvPr/>
        </p:nvGrpSpPr>
        <p:grpSpPr>
          <a:xfrm>
            <a:off x="5910472" y="2605709"/>
            <a:ext cx="4217370" cy="1499175"/>
            <a:chOff x="1026631" y="1809750"/>
            <a:chExt cx="4734339" cy="14991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41FA73-6F8C-01AC-EDC1-C8D663F0CF37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CAC31BF-4031-8859-E4FB-EE71A9570E5D}"/>
                </a:ext>
              </a:extLst>
            </p:cNvPr>
            <p:cNvSpPr/>
            <p:nvPr/>
          </p:nvSpPr>
          <p:spPr>
            <a:xfrm>
              <a:off x="3752849" y="18669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88113A-AE1C-7E84-6B42-6A8C71A1345E}"/>
                </a:ext>
              </a:extLst>
            </p:cNvPr>
            <p:cNvSpPr txBox="1"/>
            <p:nvPr/>
          </p:nvSpPr>
          <p:spPr>
            <a:xfrm>
              <a:off x="1026631" y="27241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g) 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40B0E5-5E2F-62DF-0D0E-D6AD1F8A0D39}"/>
              </a:ext>
            </a:extLst>
          </p:cNvPr>
          <p:cNvGrpSpPr/>
          <p:nvPr/>
        </p:nvGrpSpPr>
        <p:grpSpPr>
          <a:xfrm>
            <a:off x="762002" y="3480352"/>
            <a:ext cx="3987172" cy="584775"/>
            <a:chOff x="1076326" y="1809750"/>
            <a:chExt cx="4475922" cy="5847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93A287-B65B-7996-BD4C-BB0148856D41}"/>
                </a:ext>
              </a:extLst>
            </p:cNvPr>
            <p:cNvSpPr txBox="1"/>
            <p:nvPr/>
          </p:nvSpPr>
          <p:spPr>
            <a:xfrm>
              <a:off x="1076326" y="1809750"/>
              <a:ext cx="4475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769D220-6DF8-6716-91A4-DAA0B103ED5D}"/>
                </a:ext>
              </a:extLst>
            </p:cNvPr>
            <p:cNvSpPr/>
            <p:nvPr/>
          </p:nvSpPr>
          <p:spPr>
            <a:xfrm>
              <a:off x="3613701" y="18470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1C6E850-CE25-30A6-827F-4FD6D5B885CC}"/>
              </a:ext>
            </a:extLst>
          </p:cNvPr>
          <p:cNvSpPr/>
          <p:nvPr/>
        </p:nvSpPr>
        <p:spPr>
          <a:xfrm>
            <a:off x="3792960" y="1582806"/>
            <a:ext cx="755374" cy="49364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6D1D39-07C9-EF79-50ED-C47FFC554991}"/>
              </a:ext>
            </a:extLst>
          </p:cNvPr>
          <p:cNvSpPr/>
          <p:nvPr/>
        </p:nvSpPr>
        <p:spPr>
          <a:xfrm>
            <a:off x="8398567" y="1642441"/>
            <a:ext cx="761428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E26744-D725-E68B-5EE9-F988FE961C45}"/>
              </a:ext>
            </a:extLst>
          </p:cNvPr>
          <p:cNvSpPr/>
          <p:nvPr/>
        </p:nvSpPr>
        <p:spPr>
          <a:xfrm>
            <a:off x="3358581" y="2586659"/>
            <a:ext cx="1152413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6 040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D49532-7E42-1B8E-09EB-0632CCD1DB57}"/>
              </a:ext>
            </a:extLst>
          </p:cNvPr>
          <p:cNvSpPr/>
          <p:nvPr/>
        </p:nvSpPr>
        <p:spPr>
          <a:xfrm>
            <a:off x="8587409" y="2636354"/>
            <a:ext cx="702403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771BBC-F294-9C3E-8DB5-55BE7045DFA1}"/>
              </a:ext>
            </a:extLst>
          </p:cNvPr>
          <p:cNvSpPr/>
          <p:nvPr/>
        </p:nvSpPr>
        <p:spPr>
          <a:xfrm>
            <a:off x="3022307" y="3480352"/>
            <a:ext cx="980193" cy="49447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30FDC6-1276-8849-0FD6-CFF6FD9EB703}"/>
              </a:ext>
            </a:extLst>
          </p:cNvPr>
          <p:cNvSpPr/>
          <p:nvPr/>
        </p:nvSpPr>
        <p:spPr>
          <a:xfrm>
            <a:off x="8935278" y="3580571"/>
            <a:ext cx="76142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450</a:t>
            </a:r>
          </a:p>
        </p:txBody>
      </p:sp>
    </p:spTree>
    <p:extLst>
      <p:ext uri="{BB962C8B-B14F-4D97-AF65-F5344CB8AC3E}">
        <p14:creationId xmlns:p14="http://schemas.microsoft.com/office/powerpoint/2010/main" val="265694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725</TotalTime>
  <Words>199</Words>
  <Application>Microsoft Office PowerPoint</Application>
  <PresentationFormat>Widescreen</PresentationFormat>
  <Paragraphs>73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等线 Light</vt:lpstr>
      <vt:lpstr>Roboto Mono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Tahoma</vt:lpstr>
      <vt:lpstr>Times New Roman</vt:lpstr>
      <vt:lpstr>VNI-Times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cp:keywords>VIETBAO</cp:keywords>
  <dc:description>9Slide.vn</dc:description>
  <cp:lastModifiedBy>Hachi Hachi</cp:lastModifiedBy>
  <cp:revision>58</cp:revision>
  <dcterms:created xsi:type="dcterms:W3CDTF">2022-02-06T07:09:59Z</dcterms:created>
  <dcterms:modified xsi:type="dcterms:W3CDTF">2024-10-30T01:40:23Z</dcterms:modified>
  <cp:category>9Slide.vn</cp:category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