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Coiny" charset="1" panose="02000903060500060000"/>
      <p:regular r:id="rId7"/>
    </p:embeddedFont>
    <p:embeddedFont>
      <p:font typeface="Sriracha" charset="1" panose="000005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22657">
            <a:off x="-13027939" y="-8036689"/>
            <a:ext cx="24007097" cy="11698004"/>
          </a:xfrm>
          <a:custGeom>
            <a:avLst/>
            <a:gdLst/>
            <a:ahLst/>
            <a:cxnLst/>
            <a:rect r="r" b="b" t="t" l="l"/>
            <a:pathLst>
              <a:path h="11698004" w="24007097">
                <a:moveTo>
                  <a:pt x="0" y="0"/>
                </a:moveTo>
                <a:lnTo>
                  <a:pt x="24007098" y="0"/>
                </a:lnTo>
                <a:lnTo>
                  <a:pt x="24007098" y="11698004"/>
                </a:lnTo>
                <a:lnTo>
                  <a:pt x="0" y="11698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65710">
            <a:off x="13460119" y="14745426"/>
            <a:ext cx="716350" cy="723071"/>
          </a:xfrm>
          <a:custGeom>
            <a:avLst/>
            <a:gdLst/>
            <a:ahLst/>
            <a:cxnLst/>
            <a:rect r="r" b="b" t="t" l="l"/>
            <a:pathLst>
              <a:path h="723071" w="716350">
                <a:moveTo>
                  <a:pt x="0" y="0"/>
                </a:moveTo>
                <a:lnTo>
                  <a:pt x="716350" y="0"/>
                </a:lnTo>
                <a:lnTo>
                  <a:pt x="716350" y="723072"/>
                </a:lnTo>
                <a:lnTo>
                  <a:pt x="0" y="723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821120" y="5043120"/>
            <a:ext cx="8896411" cy="2583894"/>
            <a:chOff x="0" y="0"/>
            <a:chExt cx="2243303" cy="6515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3810" y="1270"/>
              <a:ext cx="2248383" cy="650280"/>
            </a:xfrm>
            <a:custGeom>
              <a:avLst/>
              <a:gdLst/>
              <a:ahLst/>
              <a:cxnLst/>
              <a:rect r="r" b="b" t="t" l="l"/>
              <a:pathLst>
                <a:path h="650280" w="2248383">
                  <a:moveTo>
                    <a:pt x="2244573" y="529287"/>
                  </a:moveTo>
                  <a:cubicBezTo>
                    <a:pt x="2244573" y="504552"/>
                    <a:pt x="2248383" y="479397"/>
                    <a:pt x="2242033" y="454661"/>
                  </a:cubicBezTo>
                  <a:cubicBezTo>
                    <a:pt x="2234413" y="438311"/>
                    <a:pt x="2222983" y="115910"/>
                    <a:pt x="2222983" y="99559"/>
                  </a:cubicBezTo>
                  <a:cubicBezTo>
                    <a:pt x="2220443" y="88240"/>
                    <a:pt x="2219173" y="76501"/>
                    <a:pt x="2216633" y="54610"/>
                  </a:cubicBezTo>
                  <a:cubicBezTo>
                    <a:pt x="2216633" y="44450"/>
                    <a:pt x="2215363" y="34290"/>
                    <a:pt x="2214093" y="21590"/>
                  </a:cubicBezTo>
                  <a:cubicBezTo>
                    <a:pt x="2203933" y="19050"/>
                    <a:pt x="2195043" y="17780"/>
                    <a:pt x="2184883" y="16510"/>
                  </a:cubicBezTo>
                  <a:cubicBezTo>
                    <a:pt x="2175416" y="15240"/>
                    <a:pt x="2165238" y="16510"/>
                    <a:pt x="2156756" y="16510"/>
                  </a:cubicBezTo>
                  <a:cubicBezTo>
                    <a:pt x="2114347" y="13970"/>
                    <a:pt x="2071939" y="8890"/>
                    <a:pt x="2029530" y="7620"/>
                  </a:cubicBezTo>
                  <a:cubicBezTo>
                    <a:pt x="1949801" y="5080"/>
                    <a:pt x="1868376" y="3810"/>
                    <a:pt x="1788647" y="2540"/>
                  </a:cubicBezTo>
                  <a:cubicBezTo>
                    <a:pt x="1759809" y="2540"/>
                    <a:pt x="1729275" y="0"/>
                    <a:pt x="1700437" y="0"/>
                  </a:cubicBezTo>
                  <a:cubicBezTo>
                    <a:pt x="1630886" y="0"/>
                    <a:pt x="1563032" y="1270"/>
                    <a:pt x="1493481" y="1270"/>
                  </a:cubicBezTo>
                  <a:cubicBezTo>
                    <a:pt x="1452769" y="1270"/>
                    <a:pt x="1412056" y="3810"/>
                    <a:pt x="1369647" y="3810"/>
                  </a:cubicBezTo>
                  <a:cubicBezTo>
                    <a:pt x="1327238" y="5080"/>
                    <a:pt x="558789" y="7620"/>
                    <a:pt x="516380" y="7620"/>
                  </a:cubicBezTo>
                  <a:cubicBezTo>
                    <a:pt x="482453" y="7620"/>
                    <a:pt x="448526" y="6350"/>
                    <a:pt x="414599" y="7620"/>
                  </a:cubicBezTo>
                  <a:cubicBezTo>
                    <a:pt x="384064" y="8890"/>
                    <a:pt x="351834" y="11430"/>
                    <a:pt x="321299" y="12700"/>
                  </a:cubicBezTo>
                  <a:cubicBezTo>
                    <a:pt x="289069" y="15240"/>
                    <a:pt x="256838" y="16510"/>
                    <a:pt x="226303" y="19050"/>
                  </a:cubicBezTo>
                  <a:cubicBezTo>
                    <a:pt x="180502" y="21590"/>
                    <a:pt x="133004" y="24130"/>
                    <a:pt x="87202" y="27940"/>
                  </a:cubicBezTo>
                  <a:cubicBezTo>
                    <a:pt x="6006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31"/>
                    <a:pt x="10160" y="80274"/>
                    <a:pt x="8890" y="89497"/>
                  </a:cubicBezTo>
                  <a:cubicBezTo>
                    <a:pt x="7620" y="94948"/>
                    <a:pt x="8890" y="100817"/>
                    <a:pt x="7620" y="106267"/>
                  </a:cubicBezTo>
                  <a:cubicBezTo>
                    <a:pt x="0" y="133938"/>
                    <a:pt x="5080" y="476462"/>
                    <a:pt x="7620" y="504552"/>
                  </a:cubicBezTo>
                  <a:cubicBezTo>
                    <a:pt x="6350" y="526772"/>
                    <a:pt x="11430" y="548573"/>
                    <a:pt x="11430" y="570793"/>
                  </a:cubicBezTo>
                  <a:cubicBezTo>
                    <a:pt x="11430" y="581274"/>
                    <a:pt x="15240" y="592174"/>
                    <a:pt x="7620" y="619800"/>
                  </a:cubicBezTo>
                  <a:cubicBezTo>
                    <a:pt x="5080" y="628690"/>
                    <a:pt x="10160" y="635040"/>
                    <a:pt x="19050" y="636310"/>
                  </a:cubicBezTo>
                  <a:cubicBezTo>
                    <a:pt x="29210" y="637580"/>
                    <a:pt x="38100" y="637580"/>
                    <a:pt x="48260" y="637580"/>
                  </a:cubicBezTo>
                  <a:cubicBezTo>
                    <a:pt x="100773" y="638850"/>
                    <a:pt x="155056" y="638850"/>
                    <a:pt x="211036" y="640120"/>
                  </a:cubicBezTo>
                  <a:cubicBezTo>
                    <a:pt x="241571" y="641390"/>
                    <a:pt x="272105" y="642660"/>
                    <a:pt x="300943" y="643930"/>
                  </a:cubicBezTo>
                  <a:cubicBezTo>
                    <a:pt x="351834" y="645200"/>
                    <a:pt x="401028" y="645200"/>
                    <a:pt x="451919" y="646470"/>
                  </a:cubicBezTo>
                  <a:cubicBezTo>
                    <a:pt x="472275" y="646470"/>
                    <a:pt x="490935" y="646470"/>
                    <a:pt x="511291" y="645200"/>
                  </a:cubicBezTo>
                  <a:cubicBezTo>
                    <a:pt x="519773" y="645200"/>
                    <a:pt x="529951" y="643930"/>
                    <a:pt x="538433" y="643930"/>
                  </a:cubicBezTo>
                  <a:cubicBezTo>
                    <a:pt x="572360" y="645200"/>
                    <a:pt x="1250902" y="636310"/>
                    <a:pt x="1284829" y="637580"/>
                  </a:cubicBezTo>
                  <a:cubicBezTo>
                    <a:pt x="1332327" y="638850"/>
                    <a:pt x="1462947" y="638850"/>
                    <a:pt x="1510445" y="638850"/>
                  </a:cubicBezTo>
                  <a:cubicBezTo>
                    <a:pt x="1529105" y="638850"/>
                    <a:pt x="1546068" y="637580"/>
                    <a:pt x="1564728" y="637580"/>
                  </a:cubicBezTo>
                  <a:cubicBezTo>
                    <a:pt x="1595263" y="638850"/>
                    <a:pt x="1625797" y="640120"/>
                    <a:pt x="1656331" y="641390"/>
                  </a:cubicBezTo>
                  <a:cubicBezTo>
                    <a:pt x="1722489" y="643930"/>
                    <a:pt x="1786951" y="641390"/>
                    <a:pt x="1853109" y="645200"/>
                  </a:cubicBezTo>
                  <a:cubicBezTo>
                    <a:pt x="1963372" y="650280"/>
                    <a:pt x="2075331" y="643930"/>
                    <a:pt x="2184883" y="649010"/>
                  </a:cubicBezTo>
                  <a:cubicBezTo>
                    <a:pt x="2205203" y="650280"/>
                    <a:pt x="2225523" y="649010"/>
                    <a:pt x="2248383" y="649010"/>
                  </a:cubicBezTo>
                  <a:cubicBezTo>
                    <a:pt x="2248383" y="624880"/>
                    <a:pt x="2248383" y="612180"/>
                    <a:pt x="2248383" y="592594"/>
                  </a:cubicBezTo>
                  <a:cubicBezTo>
                    <a:pt x="2247113" y="571212"/>
                    <a:pt x="2244573" y="551088"/>
                    <a:pt x="2244573" y="529287"/>
                  </a:cubicBezTo>
                  <a:close/>
                </a:path>
              </a:pathLst>
            </a:custGeom>
            <a:solidFill>
              <a:srgbClr val="163C92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1822" y="4266758"/>
            <a:ext cx="3836661" cy="4177417"/>
          </a:xfrm>
          <a:custGeom>
            <a:avLst/>
            <a:gdLst/>
            <a:ahLst/>
            <a:cxnLst/>
            <a:rect r="r" b="b" t="t" l="l"/>
            <a:pathLst>
              <a:path h="4177417" w="3836661">
                <a:moveTo>
                  <a:pt x="0" y="0"/>
                </a:moveTo>
                <a:lnTo>
                  <a:pt x="3836661" y="0"/>
                </a:lnTo>
                <a:lnTo>
                  <a:pt x="3836661" y="4177417"/>
                </a:lnTo>
                <a:lnTo>
                  <a:pt x="0" y="4177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725603" y="8486485"/>
            <a:ext cx="8991928" cy="2611636"/>
            <a:chOff x="0" y="0"/>
            <a:chExt cx="2243303" cy="6515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3810" y="1270"/>
              <a:ext cx="2248383" cy="650280"/>
            </a:xfrm>
            <a:custGeom>
              <a:avLst/>
              <a:gdLst/>
              <a:ahLst/>
              <a:cxnLst/>
              <a:rect r="r" b="b" t="t" l="l"/>
              <a:pathLst>
                <a:path h="650280" w="2248383">
                  <a:moveTo>
                    <a:pt x="2244573" y="529287"/>
                  </a:moveTo>
                  <a:cubicBezTo>
                    <a:pt x="2244573" y="504552"/>
                    <a:pt x="2248383" y="479397"/>
                    <a:pt x="2242033" y="454661"/>
                  </a:cubicBezTo>
                  <a:cubicBezTo>
                    <a:pt x="2234413" y="438311"/>
                    <a:pt x="2222983" y="115910"/>
                    <a:pt x="2222983" y="99559"/>
                  </a:cubicBezTo>
                  <a:cubicBezTo>
                    <a:pt x="2220443" y="88240"/>
                    <a:pt x="2219173" y="76501"/>
                    <a:pt x="2216633" y="54610"/>
                  </a:cubicBezTo>
                  <a:cubicBezTo>
                    <a:pt x="2216633" y="44450"/>
                    <a:pt x="2215363" y="34290"/>
                    <a:pt x="2214093" y="21590"/>
                  </a:cubicBezTo>
                  <a:cubicBezTo>
                    <a:pt x="2203933" y="19050"/>
                    <a:pt x="2195043" y="17780"/>
                    <a:pt x="2184883" y="16510"/>
                  </a:cubicBezTo>
                  <a:cubicBezTo>
                    <a:pt x="2175416" y="15240"/>
                    <a:pt x="2165238" y="16510"/>
                    <a:pt x="2156756" y="16510"/>
                  </a:cubicBezTo>
                  <a:cubicBezTo>
                    <a:pt x="2114347" y="13970"/>
                    <a:pt x="2071939" y="8890"/>
                    <a:pt x="2029530" y="7620"/>
                  </a:cubicBezTo>
                  <a:cubicBezTo>
                    <a:pt x="1949801" y="5080"/>
                    <a:pt x="1868376" y="3810"/>
                    <a:pt x="1788647" y="2540"/>
                  </a:cubicBezTo>
                  <a:cubicBezTo>
                    <a:pt x="1759809" y="2540"/>
                    <a:pt x="1729275" y="0"/>
                    <a:pt x="1700437" y="0"/>
                  </a:cubicBezTo>
                  <a:cubicBezTo>
                    <a:pt x="1630886" y="0"/>
                    <a:pt x="1563032" y="1270"/>
                    <a:pt x="1493481" y="1270"/>
                  </a:cubicBezTo>
                  <a:cubicBezTo>
                    <a:pt x="1452769" y="1270"/>
                    <a:pt x="1412056" y="3810"/>
                    <a:pt x="1369647" y="3810"/>
                  </a:cubicBezTo>
                  <a:cubicBezTo>
                    <a:pt x="1327238" y="5080"/>
                    <a:pt x="558789" y="7620"/>
                    <a:pt x="516380" y="7620"/>
                  </a:cubicBezTo>
                  <a:cubicBezTo>
                    <a:pt x="482453" y="7620"/>
                    <a:pt x="448526" y="6350"/>
                    <a:pt x="414599" y="7620"/>
                  </a:cubicBezTo>
                  <a:cubicBezTo>
                    <a:pt x="384064" y="8890"/>
                    <a:pt x="351834" y="11430"/>
                    <a:pt x="321299" y="12700"/>
                  </a:cubicBezTo>
                  <a:cubicBezTo>
                    <a:pt x="289069" y="15240"/>
                    <a:pt x="256838" y="16510"/>
                    <a:pt x="226303" y="19050"/>
                  </a:cubicBezTo>
                  <a:cubicBezTo>
                    <a:pt x="180502" y="21590"/>
                    <a:pt x="133004" y="24130"/>
                    <a:pt x="87202" y="27940"/>
                  </a:cubicBezTo>
                  <a:cubicBezTo>
                    <a:pt x="6006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31"/>
                    <a:pt x="10160" y="80274"/>
                    <a:pt x="8890" y="89497"/>
                  </a:cubicBezTo>
                  <a:cubicBezTo>
                    <a:pt x="7620" y="94948"/>
                    <a:pt x="8890" y="100817"/>
                    <a:pt x="7620" y="106267"/>
                  </a:cubicBezTo>
                  <a:cubicBezTo>
                    <a:pt x="0" y="133938"/>
                    <a:pt x="5080" y="476462"/>
                    <a:pt x="7620" y="504552"/>
                  </a:cubicBezTo>
                  <a:cubicBezTo>
                    <a:pt x="6350" y="526772"/>
                    <a:pt x="11430" y="548573"/>
                    <a:pt x="11430" y="570793"/>
                  </a:cubicBezTo>
                  <a:cubicBezTo>
                    <a:pt x="11430" y="581274"/>
                    <a:pt x="15240" y="592174"/>
                    <a:pt x="7620" y="619800"/>
                  </a:cubicBezTo>
                  <a:cubicBezTo>
                    <a:pt x="5080" y="628690"/>
                    <a:pt x="10160" y="635040"/>
                    <a:pt x="19050" y="636310"/>
                  </a:cubicBezTo>
                  <a:cubicBezTo>
                    <a:pt x="29210" y="637580"/>
                    <a:pt x="38100" y="637580"/>
                    <a:pt x="48260" y="637580"/>
                  </a:cubicBezTo>
                  <a:cubicBezTo>
                    <a:pt x="100773" y="638850"/>
                    <a:pt x="155056" y="638850"/>
                    <a:pt x="211036" y="640120"/>
                  </a:cubicBezTo>
                  <a:cubicBezTo>
                    <a:pt x="241571" y="641390"/>
                    <a:pt x="272105" y="642660"/>
                    <a:pt x="300943" y="643930"/>
                  </a:cubicBezTo>
                  <a:cubicBezTo>
                    <a:pt x="351834" y="645200"/>
                    <a:pt x="401028" y="645200"/>
                    <a:pt x="451919" y="646470"/>
                  </a:cubicBezTo>
                  <a:cubicBezTo>
                    <a:pt x="472275" y="646470"/>
                    <a:pt x="490935" y="646470"/>
                    <a:pt x="511291" y="645200"/>
                  </a:cubicBezTo>
                  <a:cubicBezTo>
                    <a:pt x="519773" y="645200"/>
                    <a:pt x="529951" y="643930"/>
                    <a:pt x="538433" y="643930"/>
                  </a:cubicBezTo>
                  <a:cubicBezTo>
                    <a:pt x="572360" y="645200"/>
                    <a:pt x="1250902" y="636310"/>
                    <a:pt x="1284829" y="637580"/>
                  </a:cubicBezTo>
                  <a:cubicBezTo>
                    <a:pt x="1332327" y="638850"/>
                    <a:pt x="1462947" y="638850"/>
                    <a:pt x="1510445" y="638850"/>
                  </a:cubicBezTo>
                  <a:cubicBezTo>
                    <a:pt x="1529105" y="638850"/>
                    <a:pt x="1546068" y="637580"/>
                    <a:pt x="1564728" y="637580"/>
                  </a:cubicBezTo>
                  <a:cubicBezTo>
                    <a:pt x="1595263" y="638850"/>
                    <a:pt x="1625797" y="640120"/>
                    <a:pt x="1656331" y="641390"/>
                  </a:cubicBezTo>
                  <a:cubicBezTo>
                    <a:pt x="1722489" y="643930"/>
                    <a:pt x="1786951" y="641390"/>
                    <a:pt x="1853109" y="645200"/>
                  </a:cubicBezTo>
                  <a:cubicBezTo>
                    <a:pt x="1963372" y="650280"/>
                    <a:pt x="2075331" y="643930"/>
                    <a:pt x="2184883" y="649010"/>
                  </a:cubicBezTo>
                  <a:cubicBezTo>
                    <a:pt x="2205203" y="650280"/>
                    <a:pt x="2225523" y="649010"/>
                    <a:pt x="2248383" y="649010"/>
                  </a:cubicBezTo>
                  <a:cubicBezTo>
                    <a:pt x="2248383" y="624880"/>
                    <a:pt x="2248383" y="612180"/>
                    <a:pt x="2248383" y="592594"/>
                  </a:cubicBezTo>
                  <a:cubicBezTo>
                    <a:pt x="2247113" y="571212"/>
                    <a:pt x="2244573" y="551088"/>
                    <a:pt x="2244573" y="529287"/>
                  </a:cubicBezTo>
                  <a:close/>
                </a:path>
              </a:pathLst>
            </a:custGeom>
            <a:solidFill>
              <a:srgbClr val="163C92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583551" y="7701788"/>
            <a:ext cx="3877853" cy="4222268"/>
          </a:xfrm>
          <a:custGeom>
            <a:avLst/>
            <a:gdLst/>
            <a:ahLst/>
            <a:cxnLst/>
            <a:rect r="r" b="b" t="t" l="l"/>
            <a:pathLst>
              <a:path h="4222268" w="3877853">
                <a:moveTo>
                  <a:pt x="0" y="0"/>
                </a:moveTo>
                <a:lnTo>
                  <a:pt x="3877853" y="0"/>
                </a:lnTo>
                <a:lnTo>
                  <a:pt x="3877853" y="4222268"/>
                </a:lnTo>
                <a:lnTo>
                  <a:pt x="0" y="42222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821120" y="12066931"/>
            <a:ext cx="8896411" cy="2583894"/>
            <a:chOff x="0" y="0"/>
            <a:chExt cx="2243303" cy="6515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-3810" y="1270"/>
              <a:ext cx="2248383" cy="650280"/>
            </a:xfrm>
            <a:custGeom>
              <a:avLst/>
              <a:gdLst/>
              <a:ahLst/>
              <a:cxnLst/>
              <a:rect r="r" b="b" t="t" l="l"/>
              <a:pathLst>
                <a:path h="650280" w="2248383">
                  <a:moveTo>
                    <a:pt x="2244573" y="529287"/>
                  </a:moveTo>
                  <a:cubicBezTo>
                    <a:pt x="2244573" y="504552"/>
                    <a:pt x="2248383" y="479397"/>
                    <a:pt x="2242033" y="454661"/>
                  </a:cubicBezTo>
                  <a:cubicBezTo>
                    <a:pt x="2234413" y="438311"/>
                    <a:pt x="2222983" y="115910"/>
                    <a:pt x="2222983" y="99559"/>
                  </a:cubicBezTo>
                  <a:cubicBezTo>
                    <a:pt x="2220443" y="88240"/>
                    <a:pt x="2219173" y="76501"/>
                    <a:pt x="2216633" y="54610"/>
                  </a:cubicBezTo>
                  <a:cubicBezTo>
                    <a:pt x="2216633" y="44450"/>
                    <a:pt x="2215363" y="34290"/>
                    <a:pt x="2214093" y="21590"/>
                  </a:cubicBezTo>
                  <a:cubicBezTo>
                    <a:pt x="2203933" y="19050"/>
                    <a:pt x="2195043" y="17780"/>
                    <a:pt x="2184883" y="16510"/>
                  </a:cubicBezTo>
                  <a:cubicBezTo>
                    <a:pt x="2175416" y="15240"/>
                    <a:pt x="2165238" y="16510"/>
                    <a:pt x="2156756" y="16510"/>
                  </a:cubicBezTo>
                  <a:cubicBezTo>
                    <a:pt x="2114347" y="13970"/>
                    <a:pt x="2071939" y="8890"/>
                    <a:pt x="2029530" y="7620"/>
                  </a:cubicBezTo>
                  <a:cubicBezTo>
                    <a:pt x="1949801" y="5080"/>
                    <a:pt x="1868376" y="3810"/>
                    <a:pt x="1788647" y="2540"/>
                  </a:cubicBezTo>
                  <a:cubicBezTo>
                    <a:pt x="1759809" y="2540"/>
                    <a:pt x="1729275" y="0"/>
                    <a:pt x="1700437" y="0"/>
                  </a:cubicBezTo>
                  <a:cubicBezTo>
                    <a:pt x="1630886" y="0"/>
                    <a:pt x="1563032" y="1270"/>
                    <a:pt x="1493481" y="1270"/>
                  </a:cubicBezTo>
                  <a:cubicBezTo>
                    <a:pt x="1452769" y="1270"/>
                    <a:pt x="1412056" y="3810"/>
                    <a:pt x="1369647" y="3810"/>
                  </a:cubicBezTo>
                  <a:cubicBezTo>
                    <a:pt x="1327238" y="5080"/>
                    <a:pt x="558789" y="7620"/>
                    <a:pt x="516380" y="7620"/>
                  </a:cubicBezTo>
                  <a:cubicBezTo>
                    <a:pt x="482453" y="7620"/>
                    <a:pt x="448526" y="6350"/>
                    <a:pt x="414599" y="7620"/>
                  </a:cubicBezTo>
                  <a:cubicBezTo>
                    <a:pt x="384064" y="8890"/>
                    <a:pt x="351834" y="11430"/>
                    <a:pt x="321299" y="12700"/>
                  </a:cubicBezTo>
                  <a:cubicBezTo>
                    <a:pt x="289069" y="15240"/>
                    <a:pt x="256838" y="16510"/>
                    <a:pt x="226303" y="19050"/>
                  </a:cubicBezTo>
                  <a:cubicBezTo>
                    <a:pt x="180502" y="21590"/>
                    <a:pt x="133004" y="24130"/>
                    <a:pt x="87202" y="27940"/>
                  </a:cubicBezTo>
                  <a:cubicBezTo>
                    <a:pt x="6006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31"/>
                    <a:pt x="10160" y="80274"/>
                    <a:pt x="8890" y="89497"/>
                  </a:cubicBezTo>
                  <a:cubicBezTo>
                    <a:pt x="7620" y="94948"/>
                    <a:pt x="8890" y="100817"/>
                    <a:pt x="7620" y="106267"/>
                  </a:cubicBezTo>
                  <a:cubicBezTo>
                    <a:pt x="0" y="133938"/>
                    <a:pt x="5080" y="476462"/>
                    <a:pt x="7620" y="504552"/>
                  </a:cubicBezTo>
                  <a:cubicBezTo>
                    <a:pt x="6350" y="526772"/>
                    <a:pt x="11430" y="548573"/>
                    <a:pt x="11430" y="570793"/>
                  </a:cubicBezTo>
                  <a:cubicBezTo>
                    <a:pt x="11430" y="581274"/>
                    <a:pt x="15240" y="592174"/>
                    <a:pt x="7620" y="619800"/>
                  </a:cubicBezTo>
                  <a:cubicBezTo>
                    <a:pt x="5080" y="628690"/>
                    <a:pt x="10160" y="635040"/>
                    <a:pt x="19050" y="636310"/>
                  </a:cubicBezTo>
                  <a:cubicBezTo>
                    <a:pt x="29210" y="637580"/>
                    <a:pt x="38100" y="637580"/>
                    <a:pt x="48260" y="637580"/>
                  </a:cubicBezTo>
                  <a:cubicBezTo>
                    <a:pt x="100773" y="638850"/>
                    <a:pt x="155056" y="638850"/>
                    <a:pt x="211036" y="640120"/>
                  </a:cubicBezTo>
                  <a:cubicBezTo>
                    <a:pt x="241571" y="641390"/>
                    <a:pt x="272105" y="642660"/>
                    <a:pt x="300943" y="643930"/>
                  </a:cubicBezTo>
                  <a:cubicBezTo>
                    <a:pt x="351834" y="645200"/>
                    <a:pt x="401028" y="645200"/>
                    <a:pt x="451919" y="646470"/>
                  </a:cubicBezTo>
                  <a:cubicBezTo>
                    <a:pt x="472275" y="646470"/>
                    <a:pt x="490935" y="646470"/>
                    <a:pt x="511291" y="645200"/>
                  </a:cubicBezTo>
                  <a:cubicBezTo>
                    <a:pt x="519773" y="645200"/>
                    <a:pt x="529951" y="643930"/>
                    <a:pt x="538433" y="643930"/>
                  </a:cubicBezTo>
                  <a:cubicBezTo>
                    <a:pt x="572360" y="645200"/>
                    <a:pt x="1250902" y="636310"/>
                    <a:pt x="1284829" y="637580"/>
                  </a:cubicBezTo>
                  <a:cubicBezTo>
                    <a:pt x="1332327" y="638850"/>
                    <a:pt x="1462947" y="638850"/>
                    <a:pt x="1510445" y="638850"/>
                  </a:cubicBezTo>
                  <a:cubicBezTo>
                    <a:pt x="1529105" y="638850"/>
                    <a:pt x="1546068" y="637580"/>
                    <a:pt x="1564728" y="637580"/>
                  </a:cubicBezTo>
                  <a:cubicBezTo>
                    <a:pt x="1595263" y="638850"/>
                    <a:pt x="1625797" y="640120"/>
                    <a:pt x="1656331" y="641390"/>
                  </a:cubicBezTo>
                  <a:cubicBezTo>
                    <a:pt x="1722489" y="643930"/>
                    <a:pt x="1786951" y="641390"/>
                    <a:pt x="1853109" y="645200"/>
                  </a:cubicBezTo>
                  <a:cubicBezTo>
                    <a:pt x="1963372" y="650280"/>
                    <a:pt x="2075331" y="643930"/>
                    <a:pt x="2184883" y="649010"/>
                  </a:cubicBezTo>
                  <a:cubicBezTo>
                    <a:pt x="2205203" y="650280"/>
                    <a:pt x="2225523" y="649010"/>
                    <a:pt x="2248383" y="649010"/>
                  </a:cubicBezTo>
                  <a:cubicBezTo>
                    <a:pt x="2248383" y="624880"/>
                    <a:pt x="2248383" y="612180"/>
                    <a:pt x="2248383" y="592594"/>
                  </a:cubicBezTo>
                  <a:cubicBezTo>
                    <a:pt x="2247113" y="571212"/>
                    <a:pt x="2244573" y="551088"/>
                    <a:pt x="2244573" y="529287"/>
                  </a:cubicBezTo>
                  <a:close/>
                </a:path>
              </a:pathLst>
            </a:custGeom>
            <a:solidFill>
              <a:srgbClr val="163C92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285850" y="11290569"/>
            <a:ext cx="4252633" cy="4630334"/>
          </a:xfrm>
          <a:custGeom>
            <a:avLst/>
            <a:gdLst/>
            <a:ahLst/>
            <a:cxnLst/>
            <a:rect r="r" b="b" t="t" l="l"/>
            <a:pathLst>
              <a:path h="4630334" w="4252633">
                <a:moveTo>
                  <a:pt x="0" y="0"/>
                </a:moveTo>
                <a:lnTo>
                  <a:pt x="4252633" y="0"/>
                </a:lnTo>
                <a:lnTo>
                  <a:pt x="4252633" y="4630334"/>
                </a:lnTo>
                <a:lnTo>
                  <a:pt x="0" y="4630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4133875" y="15641343"/>
            <a:ext cx="8896411" cy="2583894"/>
            <a:chOff x="0" y="0"/>
            <a:chExt cx="2243303" cy="6515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-3810" y="1270"/>
              <a:ext cx="2248383" cy="650280"/>
            </a:xfrm>
            <a:custGeom>
              <a:avLst/>
              <a:gdLst/>
              <a:ahLst/>
              <a:cxnLst/>
              <a:rect r="r" b="b" t="t" l="l"/>
              <a:pathLst>
                <a:path h="650280" w="2248383">
                  <a:moveTo>
                    <a:pt x="2244573" y="529287"/>
                  </a:moveTo>
                  <a:cubicBezTo>
                    <a:pt x="2244573" y="504552"/>
                    <a:pt x="2248383" y="479397"/>
                    <a:pt x="2242033" y="454661"/>
                  </a:cubicBezTo>
                  <a:cubicBezTo>
                    <a:pt x="2234413" y="438311"/>
                    <a:pt x="2222983" y="115910"/>
                    <a:pt x="2222983" y="99559"/>
                  </a:cubicBezTo>
                  <a:cubicBezTo>
                    <a:pt x="2220443" y="88240"/>
                    <a:pt x="2219173" y="76501"/>
                    <a:pt x="2216633" y="54610"/>
                  </a:cubicBezTo>
                  <a:cubicBezTo>
                    <a:pt x="2216633" y="44450"/>
                    <a:pt x="2215363" y="34290"/>
                    <a:pt x="2214093" y="21590"/>
                  </a:cubicBezTo>
                  <a:cubicBezTo>
                    <a:pt x="2203933" y="19050"/>
                    <a:pt x="2195043" y="17780"/>
                    <a:pt x="2184883" y="16510"/>
                  </a:cubicBezTo>
                  <a:cubicBezTo>
                    <a:pt x="2175416" y="15240"/>
                    <a:pt x="2165238" y="16510"/>
                    <a:pt x="2156756" y="16510"/>
                  </a:cubicBezTo>
                  <a:cubicBezTo>
                    <a:pt x="2114347" y="13970"/>
                    <a:pt x="2071939" y="8890"/>
                    <a:pt x="2029530" y="7620"/>
                  </a:cubicBezTo>
                  <a:cubicBezTo>
                    <a:pt x="1949801" y="5080"/>
                    <a:pt x="1868376" y="3810"/>
                    <a:pt x="1788647" y="2540"/>
                  </a:cubicBezTo>
                  <a:cubicBezTo>
                    <a:pt x="1759809" y="2540"/>
                    <a:pt x="1729275" y="0"/>
                    <a:pt x="1700437" y="0"/>
                  </a:cubicBezTo>
                  <a:cubicBezTo>
                    <a:pt x="1630886" y="0"/>
                    <a:pt x="1563032" y="1270"/>
                    <a:pt x="1493481" y="1270"/>
                  </a:cubicBezTo>
                  <a:cubicBezTo>
                    <a:pt x="1452769" y="1270"/>
                    <a:pt x="1412056" y="3810"/>
                    <a:pt x="1369647" y="3810"/>
                  </a:cubicBezTo>
                  <a:cubicBezTo>
                    <a:pt x="1327238" y="5080"/>
                    <a:pt x="558789" y="7620"/>
                    <a:pt x="516380" y="7620"/>
                  </a:cubicBezTo>
                  <a:cubicBezTo>
                    <a:pt x="482453" y="7620"/>
                    <a:pt x="448526" y="6350"/>
                    <a:pt x="414599" y="7620"/>
                  </a:cubicBezTo>
                  <a:cubicBezTo>
                    <a:pt x="384064" y="8890"/>
                    <a:pt x="351834" y="11430"/>
                    <a:pt x="321299" y="12700"/>
                  </a:cubicBezTo>
                  <a:cubicBezTo>
                    <a:pt x="289069" y="15240"/>
                    <a:pt x="256838" y="16510"/>
                    <a:pt x="226303" y="19050"/>
                  </a:cubicBezTo>
                  <a:cubicBezTo>
                    <a:pt x="180502" y="21590"/>
                    <a:pt x="133004" y="24130"/>
                    <a:pt x="87202" y="27940"/>
                  </a:cubicBezTo>
                  <a:cubicBezTo>
                    <a:pt x="6006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31"/>
                    <a:pt x="10160" y="80274"/>
                    <a:pt x="8890" y="89497"/>
                  </a:cubicBezTo>
                  <a:cubicBezTo>
                    <a:pt x="7620" y="94948"/>
                    <a:pt x="8890" y="100817"/>
                    <a:pt x="7620" y="106267"/>
                  </a:cubicBezTo>
                  <a:cubicBezTo>
                    <a:pt x="0" y="133938"/>
                    <a:pt x="5080" y="476462"/>
                    <a:pt x="7620" y="504552"/>
                  </a:cubicBezTo>
                  <a:cubicBezTo>
                    <a:pt x="6350" y="526772"/>
                    <a:pt x="11430" y="548573"/>
                    <a:pt x="11430" y="570793"/>
                  </a:cubicBezTo>
                  <a:cubicBezTo>
                    <a:pt x="11430" y="581274"/>
                    <a:pt x="15240" y="592174"/>
                    <a:pt x="7620" y="619800"/>
                  </a:cubicBezTo>
                  <a:cubicBezTo>
                    <a:pt x="5080" y="628690"/>
                    <a:pt x="10160" y="635040"/>
                    <a:pt x="19050" y="636310"/>
                  </a:cubicBezTo>
                  <a:cubicBezTo>
                    <a:pt x="29210" y="637580"/>
                    <a:pt x="38100" y="637580"/>
                    <a:pt x="48260" y="637580"/>
                  </a:cubicBezTo>
                  <a:cubicBezTo>
                    <a:pt x="100773" y="638850"/>
                    <a:pt x="155056" y="638850"/>
                    <a:pt x="211036" y="640120"/>
                  </a:cubicBezTo>
                  <a:cubicBezTo>
                    <a:pt x="241571" y="641390"/>
                    <a:pt x="272105" y="642660"/>
                    <a:pt x="300943" y="643930"/>
                  </a:cubicBezTo>
                  <a:cubicBezTo>
                    <a:pt x="351834" y="645200"/>
                    <a:pt x="401028" y="645200"/>
                    <a:pt x="451919" y="646470"/>
                  </a:cubicBezTo>
                  <a:cubicBezTo>
                    <a:pt x="472275" y="646470"/>
                    <a:pt x="490935" y="646470"/>
                    <a:pt x="511291" y="645200"/>
                  </a:cubicBezTo>
                  <a:cubicBezTo>
                    <a:pt x="519773" y="645200"/>
                    <a:pt x="529951" y="643930"/>
                    <a:pt x="538433" y="643930"/>
                  </a:cubicBezTo>
                  <a:cubicBezTo>
                    <a:pt x="572360" y="645200"/>
                    <a:pt x="1250902" y="636310"/>
                    <a:pt x="1284829" y="637580"/>
                  </a:cubicBezTo>
                  <a:cubicBezTo>
                    <a:pt x="1332327" y="638850"/>
                    <a:pt x="1462947" y="638850"/>
                    <a:pt x="1510445" y="638850"/>
                  </a:cubicBezTo>
                  <a:cubicBezTo>
                    <a:pt x="1529105" y="638850"/>
                    <a:pt x="1546068" y="637580"/>
                    <a:pt x="1564728" y="637580"/>
                  </a:cubicBezTo>
                  <a:cubicBezTo>
                    <a:pt x="1595263" y="638850"/>
                    <a:pt x="1625797" y="640120"/>
                    <a:pt x="1656331" y="641390"/>
                  </a:cubicBezTo>
                  <a:cubicBezTo>
                    <a:pt x="1722489" y="643930"/>
                    <a:pt x="1786951" y="641390"/>
                    <a:pt x="1853109" y="645200"/>
                  </a:cubicBezTo>
                  <a:cubicBezTo>
                    <a:pt x="1963372" y="650280"/>
                    <a:pt x="2075331" y="643930"/>
                    <a:pt x="2184883" y="649010"/>
                  </a:cubicBezTo>
                  <a:cubicBezTo>
                    <a:pt x="2205203" y="650280"/>
                    <a:pt x="2225523" y="649010"/>
                    <a:pt x="2248383" y="649010"/>
                  </a:cubicBezTo>
                  <a:cubicBezTo>
                    <a:pt x="2248383" y="624880"/>
                    <a:pt x="2248383" y="612180"/>
                    <a:pt x="2248383" y="592594"/>
                  </a:cubicBezTo>
                  <a:cubicBezTo>
                    <a:pt x="2247113" y="571212"/>
                    <a:pt x="2244573" y="551088"/>
                    <a:pt x="2244573" y="529287"/>
                  </a:cubicBezTo>
                  <a:close/>
                </a:path>
              </a:pathLst>
            </a:custGeom>
            <a:solidFill>
              <a:srgbClr val="163C92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353114" y="14914190"/>
            <a:ext cx="4067097" cy="4428320"/>
          </a:xfrm>
          <a:custGeom>
            <a:avLst/>
            <a:gdLst/>
            <a:ahLst/>
            <a:cxnLst/>
            <a:rect r="r" b="b" t="t" l="l"/>
            <a:pathLst>
              <a:path h="4428320" w="4067097">
                <a:moveTo>
                  <a:pt x="0" y="0"/>
                </a:moveTo>
                <a:lnTo>
                  <a:pt x="4067098" y="0"/>
                </a:lnTo>
                <a:lnTo>
                  <a:pt x="4067098" y="4428319"/>
                </a:lnTo>
                <a:lnTo>
                  <a:pt x="0" y="4428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2392662" y="4266758"/>
            <a:ext cx="9834633" cy="234529"/>
            <a:chOff x="0" y="0"/>
            <a:chExt cx="14911577" cy="3556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92710" y="21590"/>
              <a:ext cx="14779497" cy="293370"/>
            </a:xfrm>
            <a:custGeom>
              <a:avLst/>
              <a:gdLst/>
              <a:ahLst/>
              <a:cxnLst/>
              <a:rect r="r" b="b" t="t" l="l"/>
              <a:pathLst>
                <a:path h="293370" w="14779497">
                  <a:moveTo>
                    <a:pt x="14376908" y="33020"/>
                  </a:moveTo>
                  <a:cubicBezTo>
                    <a:pt x="14329917" y="36830"/>
                    <a:pt x="14268958" y="45720"/>
                    <a:pt x="14225777" y="36830"/>
                  </a:cubicBezTo>
                  <a:cubicBezTo>
                    <a:pt x="14044167" y="41910"/>
                    <a:pt x="13862558" y="0"/>
                    <a:pt x="13677138" y="17780"/>
                  </a:cubicBezTo>
                  <a:cubicBezTo>
                    <a:pt x="13687297" y="24130"/>
                    <a:pt x="13677138" y="34290"/>
                    <a:pt x="13666977" y="38100"/>
                  </a:cubicBezTo>
                  <a:lnTo>
                    <a:pt x="13664438" y="31750"/>
                  </a:lnTo>
                  <a:lnTo>
                    <a:pt x="13650467" y="44450"/>
                  </a:lnTo>
                  <a:cubicBezTo>
                    <a:pt x="13636497" y="45720"/>
                    <a:pt x="13642847" y="29210"/>
                    <a:pt x="13654277" y="26670"/>
                  </a:cubicBezTo>
                  <a:cubicBezTo>
                    <a:pt x="13580617" y="26670"/>
                    <a:pt x="13514577" y="33020"/>
                    <a:pt x="13442188" y="29210"/>
                  </a:cubicBezTo>
                  <a:cubicBezTo>
                    <a:pt x="13437108" y="49530"/>
                    <a:pt x="13405358" y="30480"/>
                    <a:pt x="13402817" y="50800"/>
                  </a:cubicBezTo>
                  <a:cubicBezTo>
                    <a:pt x="13399008" y="46990"/>
                    <a:pt x="13402817" y="45720"/>
                    <a:pt x="13404088" y="41910"/>
                  </a:cubicBezTo>
                  <a:cubicBezTo>
                    <a:pt x="13390117" y="44450"/>
                    <a:pt x="13379958" y="46990"/>
                    <a:pt x="13371067" y="48260"/>
                  </a:cubicBezTo>
                  <a:cubicBezTo>
                    <a:pt x="13291606" y="50800"/>
                    <a:pt x="13249539" y="45720"/>
                    <a:pt x="13128009" y="27940"/>
                  </a:cubicBezTo>
                  <a:cubicBezTo>
                    <a:pt x="12412855" y="11430"/>
                    <a:pt x="11725748" y="25400"/>
                    <a:pt x="11024617" y="19050"/>
                  </a:cubicBezTo>
                  <a:cubicBezTo>
                    <a:pt x="10314137" y="22860"/>
                    <a:pt x="9613006" y="40640"/>
                    <a:pt x="8883830" y="45720"/>
                  </a:cubicBezTo>
                  <a:cubicBezTo>
                    <a:pt x="8771649" y="77470"/>
                    <a:pt x="8617401" y="62230"/>
                    <a:pt x="8486522" y="90170"/>
                  </a:cubicBezTo>
                  <a:lnTo>
                    <a:pt x="8495871" y="80010"/>
                  </a:lnTo>
                  <a:cubicBezTo>
                    <a:pt x="8383690" y="93980"/>
                    <a:pt x="8355645" y="77470"/>
                    <a:pt x="8210744" y="66040"/>
                  </a:cubicBezTo>
                  <a:cubicBezTo>
                    <a:pt x="8210744" y="77470"/>
                    <a:pt x="8154655" y="68580"/>
                    <a:pt x="8178025" y="87630"/>
                  </a:cubicBezTo>
                  <a:cubicBezTo>
                    <a:pt x="8126609" y="102870"/>
                    <a:pt x="8089215" y="60960"/>
                    <a:pt x="8019102" y="69850"/>
                  </a:cubicBezTo>
                  <a:cubicBezTo>
                    <a:pt x="8014428" y="63500"/>
                    <a:pt x="8019102" y="81280"/>
                    <a:pt x="8005079" y="74930"/>
                  </a:cubicBezTo>
                  <a:cubicBezTo>
                    <a:pt x="7822786" y="97790"/>
                    <a:pt x="8042473" y="64770"/>
                    <a:pt x="7804089" y="46990"/>
                  </a:cubicBezTo>
                  <a:cubicBezTo>
                    <a:pt x="7476895" y="53340"/>
                    <a:pt x="7145026" y="72390"/>
                    <a:pt x="6831853" y="60960"/>
                  </a:cubicBezTo>
                  <a:cubicBezTo>
                    <a:pt x="6850551" y="59690"/>
                    <a:pt x="6859899" y="74930"/>
                    <a:pt x="6827180" y="74930"/>
                  </a:cubicBezTo>
                  <a:cubicBezTo>
                    <a:pt x="6794460" y="44450"/>
                    <a:pt x="6719673" y="82550"/>
                    <a:pt x="6663583" y="71120"/>
                  </a:cubicBezTo>
                  <a:cubicBezTo>
                    <a:pt x="6668256" y="64770"/>
                    <a:pt x="6696302" y="63500"/>
                    <a:pt x="6710325" y="59690"/>
                  </a:cubicBezTo>
                  <a:cubicBezTo>
                    <a:pt x="6570099" y="46990"/>
                    <a:pt x="6448569" y="66040"/>
                    <a:pt x="6317692" y="53340"/>
                  </a:cubicBezTo>
                  <a:cubicBezTo>
                    <a:pt x="6191488" y="66040"/>
                    <a:pt x="6037239" y="39370"/>
                    <a:pt x="5953104" y="54610"/>
                  </a:cubicBezTo>
                  <a:cubicBezTo>
                    <a:pt x="5971800" y="43180"/>
                    <a:pt x="5897013" y="45720"/>
                    <a:pt x="5868968" y="39370"/>
                  </a:cubicBezTo>
                  <a:cubicBezTo>
                    <a:pt x="5775484" y="74930"/>
                    <a:pt x="5616560" y="26670"/>
                    <a:pt x="5504380" y="50800"/>
                  </a:cubicBezTo>
                  <a:lnTo>
                    <a:pt x="5509054" y="44450"/>
                  </a:lnTo>
                  <a:cubicBezTo>
                    <a:pt x="5158489" y="46990"/>
                    <a:pt x="4779878" y="39370"/>
                    <a:pt x="4419964" y="55880"/>
                  </a:cubicBezTo>
                  <a:cubicBezTo>
                    <a:pt x="4214299" y="59690"/>
                    <a:pt x="3985263" y="27940"/>
                    <a:pt x="3760901" y="43180"/>
                  </a:cubicBezTo>
                  <a:cubicBezTo>
                    <a:pt x="3718833" y="48260"/>
                    <a:pt x="3751553" y="55880"/>
                    <a:pt x="3718833" y="58420"/>
                  </a:cubicBezTo>
                  <a:cubicBezTo>
                    <a:pt x="3662743" y="57150"/>
                    <a:pt x="3718833" y="46990"/>
                    <a:pt x="3695462" y="43180"/>
                  </a:cubicBezTo>
                  <a:cubicBezTo>
                    <a:pt x="3583282" y="57150"/>
                    <a:pt x="3438381" y="40640"/>
                    <a:pt x="3298155" y="40640"/>
                  </a:cubicBezTo>
                  <a:cubicBezTo>
                    <a:pt x="3279458" y="45720"/>
                    <a:pt x="3242064" y="48260"/>
                    <a:pt x="3256087" y="55880"/>
                  </a:cubicBezTo>
                  <a:cubicBezTo>
                    <a:pt x="3101838" y="31750"/>
                    <a:pt x="2891499" y="64770"/>
                    <a:pt x="2732575" y="45720"/>
                  </a:cubicBezTo>
                  <a:cubicBezTo>
                    <a:pt x="2788667" y="76200"/>
                    <a:pt x="2639091" y="62230"/>
                    <a:pt x="2583001" y="69850"/>
                  </a:cubicBezTo>
                  <a:cubicBezTo>
                    <a:pt x="2550282" y="68580"/>
                    <a:pt x="2550282" y="60960"/>
                    <a:pt x="2559630" y="54610"/>
                  </a:cubicBezTo>
                  <a:cubicBezTo>
                    <a:pt x="2442775" y="58420"/>
                    <a:pt x="2382010" y="59690"/>
                    <a:pt x="2237110" y="50800"/>
                  </a:cubicBezTo>
                  <a:cubicBezTo>
                    <a:pt x="2171671" y="54610"/>
                    <a:pt x="2152974" y="71120"/>
                    <a:pt x="2073513" y="66040"/>
                  </a:cubicBezTo>
                  <a:cubicBezTo>
                    <a:pt x="2026771" y="44450"/>
                    <a:pt x="1909916" y="64770"/>
                    <a:pt x="1835128" y="57150"/>
                  </a:cubicBezTo>
                  <a:cubicBezTo>
                    <a:pt x="1853825" y="74930"/>
                    <a:pt x="1755667" y="90170"/>
                    <a:pt x="1680879" y="82550"/>
                  </a:cubicBezTo>
                  <a:lnTo>
                    <a:pt x="1704250" y="57150"/>
                  </a:lnTo>
                  <a:cubicBezTo>
                    <a:pt x="1676205" y="58420"/>
                    <a:pt x="1648160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9463" y="237490"/>
                    <a:pt x="1699576" y="238760"/>
                    <a:pt x="1807083" y="250190"/>
                  </a:cubicBezTo>
                  <a:cubicBezTo>
                    <a:pt x="1760341" y="245110"/>
                    <a:pt x="1807083" y="233680"/>
                    <a:pt x="1830454" y="232410"/>
                  </a:cubicBezTo>
                  <a:lnTo>
                    <a:pt x="1881870" y="250190"/>
                  </a:lnTo>
                  <a:cubicBezTo>
                    <a:pt x="1942634" y="260350"/>
                    <a:pt x="2026770" y="243840"/>
                    <a:pt x="2082861" y="233680"/>
                  </a:cubicBezTo>
                  <a:cubicBezTo>
                    <a:pt x="2092209" y="237490"/>
                    <a:pt x="2096883" y="242570"/>
                    <a:pt x="2096883" y="246380"/>
                  </a:cubicBezTo>
                  <a:cubicBezTo>
                    <a:pt x="2152974" y="257810"/>
                    <a:pt x="2152974" y="236220"/>
                    <a:pt x="2176345" y="232410"/>
                  </a:cubicBezTo>
                  <a:lnTo>
                    <a:pt x="2213738" y="245110"/>
                  </a:lnTo>
                  <a:lnTo>
                    <a:pt x="2223087" y="232410"/>
                  </a:lnTo>
                  <a:cubicBezTo>
                    <a:pt x="2279177" y="224790"/>
                    <a:pt x="2353965" y="228600"/>
                    <a:pt x="2344616" y="248920"/>
                  </a:cubicBezTo>
                  <a:cubicBezTo>
                    <a:pt x="2367987" y="245110"/>
                    <a:pt x="2386684" y="241300"/>
                    <a:pt x="2358638" y="234950"/>
                  </a:cubicBezTo>
                  <a:cubicBezTo>
                    <a:pt x="2414729" y="246380"/>
                    <a:pt x="2564304" y="246380"/>
                    <a:pt x="2662462" y="240030"/>
                  </a:cubicBezTo>
                  <a:cubicBezTo>
                    <a:pt x="2615720" y="234950"/>
                    <a:pt x="2620394" y="228600"/>
                    <a:pt x="2615720" y="215900"/>
                  </a:cubicBezTo>
                  <a:cubicBezTo>
                    <a:pt x="2667136" y="194310"/>
                    <a:pt x="2671811" y="219710"/>
                    <a:pt x="2713878" y="207010"/>
                  </a:cubicBezTo>
                  <a:cubicBezTo>
                    <a:pt x="2713878" y="214630"/>
                    <a:pt x="2760620" y="223520"/>
                    <a:pt x="2713878" y="228600"/>
                  </a:cubicBezTo>
                  <a:cubicBezTo>
                    <a:pt x="2844756" y="256540"/>
                    <a:pt x="3031724" y="233680"/>
                    <a:pt x="3199995" y="240030"/>
                  </a:cubicBezTo>
                  <a:cubicBezTo>
                    <a:pt x="3232715" y="236220"/>
                    <a:pt x="3223366" y="233680"/>
                    <a:pt x="3237389" y="227330"/>
                  </a:cubicBezTo>
                  <a:cubicBezTo>
                    <a:pt x="3344896" y="248920"/>
                    <a:pt x="3471100" y="226060"/>
                    <a:pt x="3583281" y="236220"/>
                  </a:cubicBezTo>
                  <a:cubicBezTo>
                    <a:pt x="3559910" y="227330"/>
                    <a:pt x="3592629" y="201930"/>
                    <a:pt x="3658068" y="200660"/>
                  </a:cubicBezTo>
                  <a:cubicBezTo>
                    <a:pt x="3728181" y="182880"/>
                    <a:pt x="3686113" y="226060"/>
                    <a:pt x="3746878" y="236220"/>
                  </a:cubicBezTo>
                  <a:cubicBezTo>
                    <a:pt x="3779597" y="227330"/>
                    <a:pt x="3835688" y="226060"/>
                    <a:pt x="3859059" y="227330"/>
                  </a:cubicBezTo>
                  <a:lnTo>
                    <a:pt x="3859059" y="229870"/>
                  </a:lnTo>
                  <a:cubicBezTo>
                    <a:pt x="3896452" y="219710"/>
                    <a:pt x="3957217" y="214630"/>
                    <a:pt x="4003959" y="223520"/>
                  </a:cubicBezTo>
                  <a:lnTo>
                    <a:pt x="3994610" y="224790"/>
                  </a:lnTo>
                  <a:cubicBezTo>
                    <a:pt x="4032004" y="226060"/>
                    <a:pt x="4074072" y="237490"/>
                    <a:pt x="4111466" y="236220"/>
                  </a:cubicBezTo>
                  <a:cubicBezTo>
                    <a:pt x="4130163" y="219710"/>
                    <a:pt x="4223647" y="229870"/>
                    <a:pt x="4247018" y="214630"/>
                  </a:cubicBezTo>
                  <a:cubicBezTo>
                    <a:pt x="4251691" y="215900"/>
                    <a:pt x="4247018" y="217170"/>
                    <a:pt x="4256366" y="220980"/>
                  </a:cubicBezTo>
                  <a:lnTo>
                    <a:pt x="4261041" y="207010"/>
                  </a:lnTo>
                  <a:lnTo>
                    <a:pt x="4335827" y="214630"/>
                  </a:lnTo>
                  <a:cubicBezTo>
                    <a:pt x="4317131" y="219710"/>
                    <a:pt x="4317131" y="226060"/>
                    <a:pt x="4293760" y="229870"/>
                  </a:cubicBezTo>
                  <a:cubicBezTo>
                    <a:pt x="4377896" y="240030"/>
                    <a:pt x="4321805" y="217170"/>
                    <a:pt x="4363873" y="209550"/>
                  </a:cubicBezTo>
                  <a:cubicBezTo>
                    <a:pt x="4419963" y="199390"/>
                    <a:pt x="4419963" y="213360"/>
                    <a:pt x="4443334" y="219710"/>
                  </a:cubicBezTo>
                  <a:cubicBezTo>
                    <a:pt x="4419963" y="227330"/>
                    <a:pt x="4401267" y="215900"/>
                    <a:pt x="4387244" y="218440"/>
                  </a:cubicBezTo>
                  <a:cubicBezTo>
                    <a:pt x="4354525" y="229870"/>
                    <a:pt x="4419963" y="223520"/>
                    <a:pt x="4424638" y="231140"/>
                  </a:cubicBezTo>
                  <a:cubicBezTo>
                    <a:pt x="4438660" y="231140"/>
                    <a:pt x="4443334" y="214630"/>
                    <a:pt x="4485402" y="217170"/>
                  </a:cubicBezTo>
                  <a:cubicBezTo>
                    <a:pt x="4522796" y="218440"/>
                    <a:pt x="4606931" y="214630"/>
                    <a:pt x="4597583" y="229870"/>
                  </a:cubicBezTo>
                  <a:cubicBezTo>
                    <a:pt x="4630302" y="222250"/>
                    <a:pt x="4663022" y="223520"/>
                    <a:pt x="4686393" y="215900"/>
                  </a:cubicBezTo>
                  <a:cubicBezTo>
                    <a:pt x="4658348" y="213360"/>
                    <a:pt x="4602257" y="209550"/>
                    <a:pt x="4597583" y="199390"/>
                  </a:cubicBezTo>
                  <a:cubicBezTo>
                    <a:pt x="4625628" y="196850"/>
                    <a:pt x="4677045" y="193040"/>
                    <a:pt x="4686393" y="199390"/>
                  </a:cubicBezTo>
                  <a:lnTo>
                    <a:pt x="4663022" y="203200"/>
                  </a:lnTo>
                  <a:cubicBezTo>
                    <a:pt x="4686393" y="199390"/>
                    <a:pt x="4761181" y="204470"/>
                    <a:pt x="4723787" y="189230"/>
                  </a:cubicBezTo>
                  <a:lnTo>
                    <a:pt x="4779877" y="209550"/>
                  </a:lnTo>
                  <a:cubicBezTo>
                    <a:pt x="4798574" y="198120"/>
                    <a:pt x="4854665" y="198120"/>
                    <a:pt x="4901406" y="195580"/>
                  </a:cubicBezTo>
                  <a:cubicBezTo>
                    <a:pt x="4901406" y="210820"/>
                    <a:pt x="4868688" y="228600"/>
                    <a:pt x="4952822" y="232410"/>
                  </a:cubicBezTo>
                  <a:lnTo>
                    <a:pt x="5027610" y="215900"/>
                  </a:lnTo>
                  <a:cubicBezTo>
                    <a:pt x="5065004" y="214630"/>
                    <a:pt x="5074352" y="218440"/>
                    <a:pt x="5069678" y="227330"/>
                  </a:cubicBezTo>
                  <a:cubicBezTo>
                    <a:pt x="5200556" y="236220"/>
                    <a:pt x="5205230" y="184150"/>
                    <a:pt x="5308062" y="198120"/>
                  </a:cubicBezTo>
                  <a:cubicBezTo>
                    <a:pt x="5265995" y="217170"/>
                    <a:pt x="5298714" y="218440"/>
                    <a:pt x="5345456" y="223520"/>
                  </a:cubicBezTo>
                  <a:cubicBezTo>
                    <a:pt x="5345456" y="220980"/>
                    <a:pt x="5350130" y="214630"/>
                    <a:pt x="5368827" y="213360"/>
                  </a:cubicBezTo>
                  <a:cubicBezTo>
                    <a:pt x="5354804" y="204470"/>
                    <a:pt x="5340782" y="226060"/>
                    <a:pt x="5303388" y="213360"/>
                  </a:cubicBezTo>
                  <a:cubicBezTo>
                    <a:pt x="5294039" y="201930"/>
                    <a:pt x="5345456" y="205740"/>
                    <a:pt x="5368827" y="201930"/>
                  </a:cubicBezTo>
                  <a:cubicBezTo>
                    <a:pt x="5462311" y="242570"/>
                    <a:pt x="5677324" y="212090"/>
                    <a:pt x="5826900" y="231140"/>
                  </a:cubicBezTo>
                  <a:cubicBezTo>
                    <a:pt x="5817551" y="208280"/>
                    <a:pt x="5892338" y="224790"/>
                    <a:pt x="5925058" y="215900"/>
                  </a:cubicBezTo>
                  <a:cubicBezTo>
                    <a:pt x="5915709" y="240030"/>
                    <a:pt x="6009193" y="212090"/>
                    <a:pt x="6051261" y="226060"/>
                  </a:cubicBezTo>
                  <a:lnTo>
                    <a:pt x="6032564" y="207010"/>
                  </a:lnTo>
                  <a:cubicBezTo>
                    <a:pt x="6126048" y="220980"/>
                    <a:pt x="6182139" y="171450"/>
                    <a:pt x="6238229" y="199390"/>
                  </a:cubicBezTo>
                  <a:cubicBezTo>
                    <a:pt x="6289645" y="207010"/>
                    <a:pt x="6219533" y="215900"/>
                    <a:pt x="6200836" y="219710"/>
                  </a:cubicBezTo>
                  <a:cubicBezTo>
                    <a:pt x="6270949" y="245110"/>
                    <a:pt x="6392478" y="199390"/>
                    <a:pt x="6448568" y="227330"/>
                  </a:cubicBezTo>
                  <a:cubicBezTo>
                    <a:pt x="6453243" y="218440"/>
                    <a:pt x="6434547" y="203200"/>
                    <a:pt x="6495310" y="194310"/>
                  </a:cubicBezTo>
                  <a:cubicBezTo>
                    <a:pt x="6546727" y="204470"/>
                    <a:pt x="6644886" y="217170"/>
                    <a:pt x="6635537" y="220980"/>
                  </a:cubicBezTo>
                  <a:cubicBezTo>
                    <a:pt x="6677605" y="215900"/>
                    <a:pt x="6686953" y="209550"/>
                    <a:pt x="6733695" y="217170"/>
                  </a:cubicBezTo>
                  <a:cubicBezTo>
                    <a:pt x="6729021" y="223520"/>
                    <a:pt x="6710324" y="223520"/>
                    <a:pt x="6696301" y="227330"/>
                  </a:cubicBezTo>
                  <a:cubicBezTo>
                    <a:pt x="6766415" y="233680"/>
                    <a:pt x="6827179" y="223520"/>
                    <a:pt x="6887944" y="214630"/>
                  </a:cubicBezTo>
                  <a:cubicBezTo>
                    <a:pt x="6925338" y="232410"/>
                    <a:pt x="7051542" y="223520"/>
                    <a:pt x="7135677" y="233680"/>
                  </a:cubicBezTo>
                  <a:cubicBezTo>
                    <a:pt x="7182419" y="212090"/>
                    <a:pt x="7266554" y="242570"/>
                    <a:pt x="7275903" y="214630"/>
                  </a:cubicBezTo>
                  <a:cubicBezTo>
                    <a:pt x="7275903" y="217170"/>
                    <a:pt x="7285251" y="220980"/>
                    <a:pt x="7289925" y="223520"/>
                  </a:cubicBezTo>
                  <a:cubicBezTo>
                    <a:pt x="7322645" y="215900"/>
                    <a:pt x="7346017" y="196850"/>
                    <a:pt x="7383410" y="195580"/>
                  </a:cubicBezTo>
                  <a:lnTo>
                    <a:pt x="7369387" y="214630"/>
                  </a:lnTo>
                  <a:cubicBezTo>
                    <a:pt x="7360038" y="236220"/>
                    <a:pt x="7462871" y="222250"/>
                    <a:pt x="7486242" y="228600"/>
                  </a:cubicBezTo>
                  <a:cubicBezTo>
                    <a:pt x="7462871" y="215900"/>
                    <a:pt x="7532984" y="229870"/>
                    <a:pt x="7537659" y="217170"/>
                  </a:cubicBezTo>
                  <a:lnTo>
                    <a:pt x="7584401" y="210820"/>
                  </a:lnTo>
                  <a:cubicBezTo>
                    <a:pt x="7659187" y="205740"/>
                    <a:pt x="7593749" y="201930"/>
                    <a:pt x="7682558" y="199390"/>
                  </a:cubicBezTo>
                  <a:cubicBezTo>
                    <a:pt x="7733975" y="198120"/>
                    <a:pt x="7701256" y="220980"/>
                    <a:pt x="7682558" y="218440"/>
                  </a:cubicBezTo>
                  <a:cubicBezTo>
                    <a:pt x="7724628" y="228600"/>
                    <a:pt x="7771370" y="222250"/>
                    <a:pt x="7813437" y="218440"/>
                  </a:cubicBezTo>
                  <a:cubicBezTo>
                    <a:pt x="7794740" y="218440"/>
                    <a:pt x="7790066" y="217170"/>
                    <a:pt x="7808763" y="213360"/>
                  </a:cubicBezTo>
                  <a:cubicBezTo>
                    <a:pt x="7808763" y="215900"/>
                    <a:pt x="7813437" y="217170"/>
                    <a:pt x="7818111" y="218440"/>
                  </a:cubicBezTo>
                  <a:cubicBezTo>
                    <a:pt x="7836808" y="217170"/>
                    <a:pt x="7850830" y="215900"/>
                    <a:pt x="7869526" y="215900"/>
                  </a:cubicBezTo>
                  <a:lnTo>
                    <a:pt x="7869526" y="217170"/>
                  </a:lnTo>
                  <a:cubicBezTo>
                    <a:pt x="7892897" y="215900"/>
                    <a:pt x="7916269" y="214630"/>
                    <a:pt x="7934967" y="213360"/>
                  </a:cubicBezTo>
                  <a:cubicBezTo>
                    <a:pt x="7948988" y="212090"/>
                    <a:pt x="7958337" y="210820"/>
                    <a:pt x="7967685" y="210820"/>
                  </a:cubicBezTo>
                  <a:cubicBezTo>
                    <a:pt x="7995730" y="209550"/>
                    <a:pt x="8005079" y="209550"/>
                    <a:pt x="7977034" y="213360"/>
                  </a:cubicBezTo>
                  <a:cubicBezTo>
                    <a:pt x="7972360" y="212090"/>
                    <a:pt x="7972360" y="210820"/>
                    <a:pt x="7967685" y="210820"/>
                  </a:cubicBezTo>
                  <a:cubicBezTo>
                    <a:pt x="7958337" y="210820"/>
                    <a:pt x="7948988" y="212090"/>
                    <a:pt x="7934967" y="213360"/>
                  </a:cubicBezTo>
                  <a:cubicBezTo>
                    <a:pt x="7916269" y="215900"/>
                    <a:pt x="7897572" y="220980"/>
                    <a:pt x="7883550" y="222250"/>
                  </a:cubicBezTo>
                  <a:cubicBezTo>
                    <a:pt x="7897572" y="222250"/>
                    <a:pt x="7911595" y="223520"/>
                    <a:pt x="7920943" y="226060"/>
                  </a:cubicBezTo>
                  <a:lnTo>
                    <a:pt x="7906921" y="240030"/>
                  </a:lnTo>
                  <a:cubicBezTo>
                    <a:pt x="7939639" y="241300"/>
                    <a:pt x="8023776" y="224790"/>
                    <a:pt x="8023776" y="218440"/>
                  </a:cubicBezTo>
                  <a:cubicBezTo>
                    <a:pt x="8145306" y="231140"/>
                    <a:pt x="8350971" y="220980"/>
                    <a:pt x="8435106" y="212090"/>
                  </a:cubicBezTo>
                  <a:cubicBezTo>
                    <a:pt x="8439780" y="210820"/>
                    <a:pt x="8449129" y="209550"/>
                    <a:pt x="8458477" y="209550"/>
                  </a:cubicBezTo>
                  <a:cubicBezTo>
                    <a:pt x="8453802" y="210820"/>
                    <a:pt x="8444455" y="210820"/>
                    <a:pt x="8435106" y="212090"/>
                  </a:cubicBezTo>
                  <a:cubicBezTo>
                    <a:pt x="8421084" y="215900"/>
                    <a:pt x="8416409" y="219710"/>
                    <a:pt x="8435106" y="214630"/>
                  </a:cubicBezTo>
                  <a:cubicBezTo>
                    <a:pt x="8477173" y="212090"/>
                    <a:pt x="8523915" y="199390"/>
                    <a:pt x="8528590" y="208280"/>
                  </a:cubicBezTo>
                  <a:cubicBezTo>
                    <a:pt x="8570657" y="201930"/>
                    <a:pt x="8565984" y="218440"/>
                    <a:pt x="8631423" y="219710"/>
                  </a:cubicBezTo>
                  <a:cubicBezTo>
                    <a:pt x="8631423" y="222250"/>
                    <a:pt x="8636098" y="212090"/>
                    <a:pt x="8631423" y="208280"/>
                  </a:cubicBezTo>
                  <a:cubicBezTo>
                    <a:pt x="8626748" y="208280"/>
                    <a:pt x="8626748" y="207010"/>
                    <a:pt x="8622074" y="207010"/>
                  </a:cubicBezTo>
                  <a:cubicBezTo>
                    <a:pt x="8626748" y="207010"/>
                    <a:pt x="8631423" y="207010"/>
                    <a:pt x="8631423" y="208280"/>
                  </a:cubicBezTo>
                  <a:cubicBezTo>
                    <a:pt x="8738929" y="227330"/>
                    <a:pt x="8869807" y="194310"/>
                    <a:pt x="8996010" y="207010"/>
                  </a:cubicBezTo>
                  <a:lnTo>
                    <a:pt x="9000685" y="207010"/>
                  </a:lnTo>
                  <a:lnTo>
                    <a:pt x="8996010" y="207010"/>
                  </a:lnTo>
                  <a:cubicBezTo>
                    <a:pt x="8986663" y="208280"/>
                    <a:pt x="8972639" y="215900"/>
                    <a:pt x="8958617" y="220980"/>
                  </a:cubicBezTo>
                  <a:cubicBezTo>
                    <a:pt x="9056776" y="213360"/>
                    <a:pt x="9150260" y="208280"/>
                    <a:pt x="9239069" y="190500"/>
                  </a:cubicBezTo>
                  <a:cubicBezTo>
                    <a:pt x="9229721" y="196850"/>
                    <a:pt x="9234395" y="203200"/>
                    <a:pt x="9211024" y="207010"/>
                  </a:cubicBezTo>
                  <a:cubicBezTo>
                    <a:pt x="9281137" y="207010"/>
                    <a:pt x="9360599" y="203200"/>
                    <a:pt x="9393318" y="189230"/>
                  </a:cubicBezTo>
                  <a:cubicBezTo>
                    <a:pt x="9346576" y="182880"/>
                    <a:pt x="9388643" y="196850"/>
                    <a:pt x="9360599" y="196850"/>
                  </a:cubicBezTo>
                  <a:cubicBezTo>
                    <a:pt x="9309183" y="184150"/>
                    <a:pt x="9397992" y="170180"/>
                    <a:pt x="9444734" y="173990"/>
                  </a:cubicBezTo>
                  <a:lnTo>
                    <a:pt x="9444734" y="176530"/>
                  </a:lnTo>
                  <a:cubicBezTo>
                    <a:pt x="9514848" y="176530"/>
                    <a:pt x="9514848" y="167640"/>
                    <a:pt x="9584961" y="167640"/>
                  </a:cubicBezTo>
                  <a:cubicBezTo>
                    <a:pt x="9627028" y="175260"/>
                    <a:pt x="9547567" y="171450"/>
                    <a:pt x="9566264" y="180340"/>
                  </a:cubicBezTo>
                  <a:cubicBezTo>
                    <a:pt x="9580286" y="203200"/>
                    <a:pt x="9720512" y="195580"/>
                    <a:pt x="9734536" y="198120"/>
                  </a:cubicBezTo>
                  <a:cubicBezTo>
                    <a:pt x="9753232" y="193040"/>
                    <a:pt x="9776603" y="189230"/>
                    <a:pt x="9771929" y="182880"/>
                  </a:cubicBezTo>
                  <a:cubicBezTo>
                    <a:pt x="9823345" y="176530"/>
                    <a:pt x="9795300" y="196850"/>
                    <a:pt x="9832693" y="195580"/>
                  </a:cubicBezTo>
                  <a:lnTo>
                    <a:pt x="9977593" y="152400"/>
                  </a:lnTo>
                  <a:cubicBezTo>
                    <a:pt x="9977593" y="151130"/>
                    <a:pt x="9982268" y="149860"/>
                    <a:pt x="9986942" y="149860"/>
                  </a:cubicBezTo>
                  <a:lnTo>
                    <a:pt x="9977593" y="152400"/>
                  </a:lnTo>
                  <a:cubicBezTo>
                    <a:pt x="9972919" y="158750"/>
                    <a:pt x="10024335" y="171450"/>
                    <a:pt x="9982268" y="180340"/>
                  </a:cubicBezTo>
                  <a:cubicBezTo>
                    <a:pt x="10094449" y="177800"/>
                    <a:pt x="10155214" y="149860"/>
                    <a:pt x="10225327" y="135890"/>
                  </a:cubicBezTo>
                  <a:cubicBezTo>
                    <a:pt x="10258046" y="139700"/>
                    <a:pt x="10365553" y="130810"/>
                    <a:pt x="10402946" y="129540"/>
                  </a:cubicBezTo>
                  <a:cubicBezTo>
                    <a:pt x="10421643" y="142240"/>
                    <a:pt x="10370227" y="128270"/>
                    <a:pt x="10360879" y="138430"/>
                  </a:cubicBezTo>
                  <a:lnTo>
                    <a:pt x="10416969" y="152400"/>
                  </a:lnTo>
                  <a:cubicBezTo>
                    <a:pt x="10342183" y="154940"/>
                    <a:pt x="10426318" y="173990"/>
                    <a:pt x="10384250" y="182880"/>
                  </a:cubicBezTo>
                  <a:cubicBezTo>
                    <a:pt x="10445014" y="175260"/>
                    <a:pt x="10585241" y="184150"/>
                    <a:pt x="10674050" y="187960"/>
                  </a:cubicBezTo>
                  <a:cubicBezTo>
                    <a:pt x="10613285" y="161290"/>
                    <a:pt x="10795580" y="175260"/>
                    <a:pt x="10790905" y="151130"/>
                  </a:cubicBezTo>
                  <a:cubicBezTo>
                    <a:pt x="10893738" y="147320"/>
                    <a:pt x="10842322" y="170180"/>
                    <a:pt x="10884389" y="175260"/>
                  </a:cubicBezTo>
                  <a:cubicBezTo>
                    <a:pt x="10991896" y="166370"/>
                    <a:pt x="11094728" y="172720"/>
                    <a:pt x="11192887" y="170180"/>
                  </a:cubicBezTo>
                  <a:cubicBezTo>
                    <a:pt x="11192887" y="170180"/>
                    <a:pt x="11192887" y="172720"/>
                    <a:pt x="11188212" y="175260"/>
                  </a:cubicBezTo>
                  <a:cubicBezTo>
                    <a:pt x="11277023" y="167640"/>
                    <a:pt x="11426597" y="175260"/>
                    <a:pt x="11515407" y="153670"/>
                  </a:cubicBezTo>
                  <a:cubicBezTo>
                    <a:pt x="11510734" y="158750"/>
                    <a:pt x="11520081" y="162560"/>
                    <a:pt x="11496711" y="166370"/>
                  </a:cubicBezTo>
                  <a:cubicBezTo>
                    <a:pt x="11594869" y="175260"/>
                    <a:pt x="11515407" y="135890"/>
                    <a:pt x="11627589" y="149860"/>
                  </a:cubicBezTo>
                  <a:lnTo>
                    <a:pt x="11599544" y="161290"/>
                  </a:lnTo>
                  <a:cubicBezTo>
                    <a:pt x="11669657" y="149860"/>
                    <a:pt x="11735095" y="171450"/>
                    <a:pt x="11814557" y="153670"/>
                  </a:cubicBezTo>
                  <a:cubicBezTo>
                    <a:pt x="11819230" y="160020"/>
                    <a:pt x="11800534" y="162560"/>
                    <a:pt x="11786511" y="165100"/>
                  </a:cubicBezTo>
                  <a:cubicBezTo>
                    <a:pt x="11861299" y="160020"/>
                    <a:pt x="11940760" y="162560"/>
                    <a:pt x="12001525" y="146050"/>
                  </a:cubicBezTo>
                  <a:cubicBezTo>
                    <a:pt x="12010873" y="153670"/>
                    <a:pt x="12001525" y="160020"/>
                    <a:pt x="11973480" y="165100"/>
                  </a:cubicBezTo>
                  <a:cubicBezTo>
                    <a:pt x="12043593" y="173990"/>
                    <a:pt x="12052940" y="143510"/>
                    <a:pt x="12118380" y="152400"/>
                  </a:cubicBezTo>
                  <a:cubicBezTo>
                    <a:pt x="12137077" y="153670"/>
                    <a:pt x="12174470" y="163830"/>
                    <a:pt x="12160448" y="163830"/>
                  </a:cubicBezTo>
                  <a:cubicBezTo>
                    <a:pt x="12193166" y="153670"/>
                    <a:pt x="12291326" y="153670"/>
                    <a:pt x="12328719" y="149860"/>
                  </a:cubicBezTo>
                  <a:cubicBezTo>
                    <a:pt x="12338068" y="157480"/>
                    <a:pt x="12366112" y="160020"/>
                    <a:pt x="12403506" y="167640"/>
                  </a:cubicBezTo>
                  <a:cubicBezTo>
                    <a:pt x="12721353" y="167640"/>
                    <a:pt x="13048547" y="170180"/>
                    <a:pt x="13366393" y="157480"/>
                  </a:cubicBezTo>
                  <a:cubicBezTo>
                    <a:pt x="13381227" y="156210"/>
                    <a:pt x="13393927" y="153670"/>
                    <a:pt x="13405358" y="151130"/>
                  </a:cubicBezTo>
                  <a:cubicBezTo>
                    <a:pt x="13421867" y="175260"/>
                    <a:pt x="13382497" y="166370"/>
                    <a:pt x="13392658" y="181610"/>
                  </a:cubicBezTo>
                  <a:cubicBezTo>
                    <a:pt x="13391388" y="161290"/>
                    <a:pt x="13409167" y="175260"/>
                    <a:pt x="13438377" y="168910"/>
                  </a:cubicBezTo>
                  <a:lnTo>
                    <a:pt x="13439647" y="171450"/>
                  </a:lnTo>
                  <a:cubicBezTo>
                    <a:pt x="13452347" y="167640"/>
                    <a:pt x="13459967" y="180340"/>
                    <a:pt x="13472667" y="173990"/>
                  </a:cubicBezTo>
                  <a:lnTo>
                    <a:pt x="13472667" y="168910"/>
                  </a:lnTo>
                  <a:cubicBezTo>
                    <a:pt x="13486638" y="156210"/>
                    <a:pt x="13504417" y="195580"/>
                    <a:pt x="13512038" y="168910"/>
                  </a:cubicBezTo>
                  <a:lnTo>
                    <a:pt x="13523467" y="182880"/>
                  </a:lnTo>
                  <a:cubicBezTo>
                    <a:pt x="13537438" y="160020"/>
                    <a:pt x="13546327" y="190500"/>
                    <a:pt x="13564108" y="170180"/>
                  </a:cubicBezTo>
                  <a:lnTo>
                    <a:pt x="13561567" y="173990"/>
                  </a:lnTo>
                  <a:cubicBezTo>
                    <a:pt x="13585697" y="184150"/>
                    <a:pt x="13611097" y="148590"/>
                    <a:pt x="13619988" y="167640"/>
                  </a:cubicBezTo>
                  <a:cubicBezTo>
                    <a:pt x="13640308" y="163830"/>
                    <a:pt x="13663167" y="160020"/>
                    <a:pt x="13666977" y="140970"/>
                  </a:cubicBezTo>
                  <a:cubicBezTo>
                    <a:pt x="13672058" y="147320"/>
                    <a:pt x="13668247" y="158750"/>
                    <a:pt x="13665708" y="165100"/>
                  </a:cubicBezTo>
                  <a:cubicBezTo>
                    <a:pt x="13741908" y="156210"/>
                    <a:pt x="13825727" y="160020"/>
                    <a:pt x="13893038" y="135890"/>
                  </a:cubicBezTo>
                  <a:cubicBezTo>
                    <a:pt x="13896847" y="139700"/>
                    <a:pt x="13891767" y="142240"/>
                    <a:pt x="13890497" y="147320"/>
                  </a:cubicBezTo>
                  <a:cubicBezTo>
                    <a:pt x="13932408" y="125730"/>
                    <a:pt x="13976858" y="170180"/>
                    <a:pt x="14007338" y="129540"/>
                  </a:cubicBezTo>
                  <a:lnTo>
                    <a:pt x="14018767" y="113030"/>
                  </a:lnTo>
                  <a:cubicBezTo>
                    <a:pt x="14028927" y="119380"/>
                    <a:pt x="14027658" y="132080"/>
                    <a:pt x="14035277" y="137160"/>
                  </a:cubicBezTo>
                  <a:cubicBezTo>
                    <a:pt x="14042897" y="125730"/>
                    <a:pt x="14073377" y="134620"/>
                    <a:pt x="14078458" y="119380"/>
                  </a:cubicBezTo>
                  <a:cubicBezTo>
                    <a:pt x="14083538" y="125730"/>
                    <a:pt x="14077188" y="128270"/>
                    <a:pt x="14077188" y="133350"/>
                  </a:cubicBezTo>
                  <a:cubicBezTo>
                    <a:pt x="14096238" y="137160"/>
                    <a:pt x="14119097" y="111760"/>
                    <a:pt x="14136877" y="116840"/>
                  </a:cubicBezTo>
                  <a:lnTo>
                    <a:pt x="14130527" y="124460"/>
                  </a:lnTo>
                  <a:cubicBezTo>
                    <a:pt x="14227047" y="153670"/>
                    <a:pt x="14350238" y="176530"/>
                    <a:pt x="14430247" y="138430"/>
                  </a:cubicBezTo>
                  <a:cubicBezTo>
                    <a:pt x="14451838" y="132080"/>
                    <a:pt x="14440408" y="160020"/>
                    <a:pt x="14449297" y="158750"/>
                  </a:cubicBezTo>
                  <a:cubicBezTo>
                    <a:pt x="14530577" y="128270"/>
                    <a:pt x="14628367" y="176530"/>
                    <a:pt x="14703297" y="128270"/>
                  </a:cubicBezTo>
                  <a:cubicBezTo>
                    <a:pt x="14761717" y="115570"/>
                    <a:pt x="14779497" y="62230"/>
                    <a:pt x="14779497" y="62230"/>
                  </a:cubicBezTo>
                  <a:cubicBezTo>
                    <a:pt x="14641067" y="83820"/>
                    <a:pt x="14516608" y="60960"/>
                    <a:pt x="14376908" y="33020"/>
                  </a:cubicBezTo>
                  <a:close/>
                </a:path>
              </a:pathLst>
            </a:custGeom>
            <a:solidFill>
              <a:srgbClr val="FFCD52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1121627">
            <a:off x="-1499084" y="19240509"/>
            <a:ext cx="13517612" cy="6586763"/>
          </a:xfrm>
          <a:custGeom>
            <a:avLst/>
            <a:gdLst/>
            <a:ahLst/>
            <a:cxnLst/>
            <a:rect r="r" b="b" t="t" l="l"/>
            <a:pathLst>
              <a:path h="6586763" w="13517612">
                <a:moveTo>
                  <a:pt x="0" y="0"/>
                </a:moveTo>
                <a:lnTo>
                  <a:pt x="13517612" y="0"/>
                </a:lnTo>
                <a:lnTo>
                  <a:pt x="13517612" y="6586763"/>
                </a:lnTo>
                <a:lnTo>
                  <a:pt x="0" y="65867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true" rot="108547">
            <a:off x="5325835" y="18822201"/>
            <a:ext cx="15762883" cy="7680823"/>
          </a:xfrm>
          <a:custGeom>
            <a:avLst/>
            <a:gdLst/>
            <a:ahLst/>
            <a:cxnLst/>
            <a:rect r="r" b="b" t="t" l="l"/>
            <a:pathLst>
              <a:path h="7680823" w="15762883">
                <a:moveTo>
                  <a:pt x="0" y="7680823"/>
                </a:moveTo>
                <a:lnTo>
                  <a:pt x="15762882" y="7680823"/>
                </a:lnTo>
                <a:lnTo>
                  <a:pt x="15762882" y="0"/>
                </a:lnTo>
                <a:lnTo>
                  <a:pt x="0" y="0"/>
                </a:lnTo>
                <a:lnTo>
                  <a:pt x="0" y="768082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0">
            <a:off x="251876" y="17838534"/>
            <a:ext cx="2520248" cy="2504496"/>
          </a:xfrm>
          <a:custGeom>
            <a:avLst/>
            <a:gdLst/>
            <a:ahLst/>
            <a:cxnLst/>
            <a:rect r="r" b="b" t="t" l="l"/>
            <a:pathLst>
              <a:path h="2504496" w="2520248">
                <a:moveTo>
                  <a:pt x="2520248" y="0"/>
                </a:moveTo>
                <a:lnTo>
                  <a:pt x="0" y="0"/>
                </a:lnTo>
                <a:lnTo>
                  <a:pt x="0" y="2504496"/>
                </a:lnTo>
                <a:lnTo>
                  <a:pt x="2520248" y="2504496"/>
                </a:lnTo>
                <a:lnTo>
                  <a:pt x="2520248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285850" y="20489823"/>
            <a:ext cx="1227192" cy="813015"/>
          </a:xfrm>
          <a:custGeom>
            <a:avLst/>
            <a:gdLst/>
            <a:ahLst/>
            <a:cxnLst/>
            <a:rect r="r" b="b" t="t" l="l"/>
            <a:pathLst>
              <a:path h="813015" w="1227192">
                <a:moveTo>
                  <a:pt x="0" y="0"/>
                </a:moveTo>
                <a:lnTo>
                  <a:pt x="1227192" y="0"/>
                </a:lnTo>
                <a:lnTo>
                  <a:pt x="1227192" y="813015"/>
                </a:lnTo>
                <a:lnTo>
                  <a:pt x="0" y="813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2865710">
            <a:off x="464968" y="854780"/>
            <a:ext cx="1185755" cy="1196882"/>
          </a:xfrm>
          <a:custGeom>
            <a:avLst/>
            <a:gdLst/>
            <a:ahLst/>
            <a:cxnLst/>
            <a:rect r="r" b="b" t="t" l="l"/>
            <a:pathLst>
              <a:path h="1196882" w="1185755">
                <a:moveTo>
                  <a:pt x="0" y="0"/>
                </a:moveTo>
                <a:lnTo>
                  <a:pt x="1185755" y="0"/>
                </a:lnTo>
                <a:lnTo>
                  <a:pt x="1185755" y="1196882"/>
                </a:lnTo>
                <a:lnTo>
                  <a:pt x="0" y="1196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733841" y="18720163"/>
            <a:ext cx="2592889" cy="2307671"/>
          </a:xfrm>
          <a:custGeom>
            <a:avLst/>
            <a:gdLst/>
            <a:ahLst/>
            <a:cxnLst/>
            <a:rect r="r" b="b" t="t" l="l"/>
            <a:pathLst>
              <a:path h="2307671" w="2592889">
                <a:moveTo>
                  <a:pt x="0" y="0"/>
                </a:moveTo>
                <a:lnTo>
                  <a:pt x="2592889" y="0"/>
                </a:lnTo>
                <a:lnTo>
                  <a:pt x="2592889" y="2307670"/>
                </a:lnTo>
                <a:lnTo>
                  <a:pt x="0" y="230767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765628" y="20083328"/>
            <a:ext cx="1436254" cy="1219510"/>
          </a:xfrm>
          <a:custGeom>
            <a:avLst/>
            <a:gdLst/>
            <a:ahLst/>
            <a:cxnLst/>
            <a:rect r="r" b="b" t="t" l="l"/>
            <a:pathLst>
              <a:path h="1219510" w="1436254">
                <a:moveTo>
                  <a:pt x="0" y="0"/>
                </a:moveTo>
                <a:lnTo>
                  <a:pt x="1436254" y="0"/>
                </a:lnTo>
                <a:lnTo>
                  <a:pt x="1436254" y="1219510"/>
                </a:lnTo>
                <a:lnTo>
                  <a:pt x="0" y="12195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742479" y="20083328"/>
            <a:ext cx="1213412" cy="1219510"/>
          </a:xfrm>
          <a:custGeom>
            <a:avLst/>
            <a:gdLst/>
            <a:ahLst/>
            <a:cxnLst/>
            <a:rect r="r" b="b" t="t" l="l"/>
            <a:pathLst>
              <a:path h="1219510" w="1213412">
                <a:moveTo>
                  <a:pt x="0" y="0"/>
                </a:moveTo>
                <a:lnTo>
                  <a:pt x="1213412" y="0"/>
                </a:lnTo>
                <a:lnTo>
                  <a:pt x="1213412" y="1219510"/>
                </a:lnTo>
                <a:lnTo>
                  <a:pt x="0" y="121951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1813077" y="-220550"/>
            <a:ext cx="3589846" cy="4487308"/>
          </a:xfrm>
          <a:custGeom>
            <a:avLst/>
            <a:gdLst/>
            <a:ahLst/>
            <a:cxnLst/>
            <a:rect r="r" b="b" t="t" l="l"/>
            <a:pathLst>
              <a:path h="4487308" w="3589846">
                <a:moveTo>
                  <a:pt x="0" y="0"/>
                </a:moveTo>
                <a:lnTo>
                  <a:pt x="3589846" y="0"/>
                </a:lnTo>
                <a:lnTo>
                  <a:pt x="3589846" y="4487308"/>
                </a:lnTo>
                <a:lnTo>
                  <a:pt x="0" y="44873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2592827" y="4908608"/>
            <a:ext cx="2666895" cy="2666895"/>
          </a:xfrm>
          <a:custGeom>
            <a:avLst/>
            <a:gdLst/>
            <a:ahLst/>
            <a:cxnLst/>
            <a:rect r="r" b="b" t="t" l="l"/>
            <a:pathLst>
              <a:path h="2666895" w="2666895">
                <a:moveTo>
                  <a:pt x="0" y="0"/>
                </a:moveTo>
                <a:lnTo>
                  <a:pt x="2666895" y="0"/>
                </a:lnTo>
                <a:lnTo>
                  <a:pt x="2666895" y="2666895"/>
                </a:lnTo>
                <a:lnTo>
                  <a:pt x="0" y="266689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2855248" y="11659659"/>
            <a:ext cx="1936780" cy="2991166"/>
          </a:xfrm>
          <a:custGeom>
            <a:avLst/>
            <a:gdLst/>
            <a:ahLst/>
            <a:cxnLst/>
            <a:rect r="r" b="b" t="t" l="l"/>
            <a:pathLst>
              <a:path h="2991166" w="1936780">
                <a:moveTo>
                  <a:pt x="0" y="0"/>
                </a:moveTo>
                <a:lnTo>
                  <a:pt x="1936780" y="0"/>
                </a:lnTo>
                <a:lnTo>
                  <a:pt x="1936780" y="2991166"/>
                </a:lnTo>
                <a:lnTo>
                  <a:pt x="0" y="299116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2461115" y="8199084"/>
            <a:ext cx="2720009" cy="2720009"/>
          </a:xfrm>
          <a:custGeom>
            <a:avLst/>
            <a:gdLst/>
            <a:ahLst/>
            <a:cxnLst/>
            <a:rect r="r" b="b" t="t" l="l"/>
            <a:pathLst>
              <a:path h="2720009" w="2720009">
                <a:moveTo>
                  <a:pt x="0" y="0"/>
                </a:moveTo>
                <a:lnTo>
                  <a:pt x="2720009" y="0"/>
                </a:lnTo>
                <a:lnTo>
                  <a:pt x="2720009" y="2720010"/>
                </a:lnTo>
                <a:lnTo>
                  <a:pt x="0" y="272001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392662" y="15761915"/>
            <a:ext cx="2665882" cy="2629226"/>
          </a:xfrm>
          <a:custGeom>
            <a:avLst/>
            <a:gdLst/>
            <a:ahLst/>
            <a:cxnLst/>
            <a:rect r="r" b="b" t="t" l="l"/>
            <a:pathLst>
              <a:path h="2629226" w="2665882">
                <a:moveTo>
                  <a:pt x="0" y="0"/>
                </a:moveTo>
                <a:lnTo>
                  <a:pt x="2665881" y="0"/>
                </a:lnTo>
                <a:lnTo>
                  <a:pt x="2665881" y="2629225"/>
                </a:lnTo>
                <a:lnTo>
                  <a:pt x="0" y="262922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057845" y="2674601"/>
            <a:ext cx="12648700" cy="1401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53"/>
              </a:lnSpc>
            </a:pPr>
            <a:r>
              <a:rPr lang="en-US" sz="9866">
                <a:solidFill>
                  <a:srgbClr val="163C92"/>
                </a:solidFill>
                <a:latin typeface="Coiny"/>
              </a:rPr>
              <a:t>NỘI QUY LỚP HỌC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953970" y="5506392"/>
            <a:ext cx="6103271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36">
                <a:solidFill>
                  <a:srgbClr val="FFFFFF"/>
                </a:solidFill>
                <a:latin typeface="Sriracha"/>
              </a:rPr>
              <a:t>Tập trung chú ý và lắng nghe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881353" y="8963628"/>
            <a:ext cx="6168800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36">
                <a:solidFill>
                  <a:srgbClr val="FFFFFF"/>
                </a:solidFill>
                <a:latin typeface="Sriracha"/>
              </a:rPr>
              <a:t>Luôn cố gắng</a:t>
            </a:r>
          </a:p>
          <a:p>
            <a:pPr algn="ctr">
              <a:lnSpc>
                <a:spcPts val="6600"/>
              </a:lnSpc>
            </a:pPr>
            <a:r>
              <a:rPr lang="en-US" sz="6000" spc="36">
                <a:solidFill>
                  <a:srgbClr val="FFFFFF"/>
                </a:solidFill>
                <a:latin typeface="Sriracha"/>
              </a:rPr>
              <a:t>hết mình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953970" y="12530203"/>
            <a:ext cx="6103271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36">
                <a:solidFill>
                  <a:srgbClr val="FFFFFF"/>
                </a:solidFill>
                <a:latin typeface="Sriracha"/>
              </a:rPr>
              <a:t>Tham gia bất cứ khi nào có thể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196416" y="16046261"/>
            <a:ext cx="6103271" cy="170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36">
                <a:solidFill>
                  <a:srgbClr val="FFFFFF"/>
                </a:solidFill>
                <a:latin typeface="Sriracha"/>
              </a:rPr>
              <a:t>Tôn trọng mọi người trong lớp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DAGHs_OIiis</dc:identifier>
  <dcterms:modified xsi:type="dcterms:W3CDTF">2011-08-01T06:04:30Z</dcterms:modified>
  <cp:revision>1</cp:revision>
  <dc:title>Đại dương Nội quy Lớp học Áp phích</dc:title>
</cp:coreProperties>
</file>