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672" r:id="rId3"/>
    <p:sldMasterId id="2147483684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25" autoAdjust="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28" y="1285321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4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7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2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8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49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27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2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6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6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3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3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715" y="-295552"/>
            <a:ext cx="3240315" cy="40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6F72-D5BC-4B50-866B-B3CAB094F0B8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32682-5164-41C8-AA0C-86B5D3D2A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svg"/><Relationship Id="rId5" Type="http://schemas.openxmlformats.org/officeDocument/2006/relationships/image" Target="../media/image33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9.svg"/><Relationship Id="rId10" Type="http://schemas.openxmlformats.org/officeDocument/2006/relationships/image" Target="../media/image37.png"/><Relationship Id="rId4" Type="http://schemas.openxmlformats.org/officeDocument/2006/relationships/image" Target="../media/image34.sv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1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4.sv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png"/><Relationship Id="rId5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9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4.svg"/><Relationship Id="rId15" Type="http://schemas.openxmlformats.org/officeDocument/2006/relationships/image" Target="../media/image58.sv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slide" Target="slide4.xml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slide" Target="slide16.xml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34.svg"/><Relationship Id="rId10" Type="http://schemas.openxmlformats.org/officeDocument/2006/relationships/image" Target="../media/image71.png"/><Relationship Id="rId4" Type="http://schemas.openxmlformats.org/officeDocument/2006/relationships/image" Target="../media/image28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9.png"/><Relationship Id="rId18" Type="http://schemas.openxmlformats.org/officeDocument/2006/relationships/image" Target="../media/image73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35.png"/><Relationship Id="rId19" Type="http://schemas.openxmlformats.org/officeDocument/2006/relationships/image" Target="../media/image5.png"/><Relationship Id="rId4" Type="http://schemas.openxmlformats.org/officeDocument/2006/relationships/image" Target="../media/image34.svg"/><Relationship Id="rId9" Type="http://schemas.openxmlformats.org/officeDocument/2006/relationships/image" Target="../media/image3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4.svg"/><Relationship Id="rId15" Type="http://schemas.openxmlformats.org/officeDocument/2006/relationships/image" Target="../media/image75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4.svg"/><Relationship Id="rId15" Type="http://schemas.openxmlformats.org/officeDocument/2006/relationships/image" Target="../media/image78.jpe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9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openxmlformats.org/officeDocument/2006/relationships/image" Target="../media/image80.png"/><Relationship Id="rId10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7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2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88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1.png"/><Relationship Id="rId5" Type="http://schemas.openxmlformats.org/officeDocument/2006/relationships/image" Target="../media/image35.png"/><Relationship Id="rId15" Type="http://schemas.openxmlformats.org/officeDocument/2006/relationships/image" Target="../media/image83.png"/><Relationship Id="rId10" Type="http://schemas.microsoft.com/office/2007/relationships/hdphoto" Target="../media/hdphoto7.wdp"/><Relationship Id="rId4" Type="http://schemas.openxmlformats.org/officeDocument/2006/relationships/image" Target="../media/image34.sv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146" y="110683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646" y="273351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79" y="2586112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536" y="280849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245" y="2562245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</TotalTime>
  <Words>795</Words>
  <Application>Microsoft Office PowerPoint</Application>
  <PresentationFormat>Widescreen</PresentationFormat>
  <Paragraphs>279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Custom Design</vt:lpstr>
      <vt:lpstr>2_Office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59</cp:revision>
  <dcterms:created xsi:type="dcterms:W3CDTF">2023-06-17T05:57:30Z</dcterms:created>
  <dcterms:modified xsi:type="dcterms:W3CDTF">2023-08-23T10:59:18Z</dcterms:modified>
  <cp:category>9Slide.vn</cp:category>
</cp:coreProperties>
</file>