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3" r:id="rId2"/>
  </p:sldMasterIdLst>
  <p:notesMasterIdLst>
    <p:notesMasterId r:id="rId17"/>
  </p:notesMasterIdLst>
  <p:sldIdLst>
    <p:sldId id="276" r:id="rId3"/>
    <p:sldId id="288" r:id="rId4"/>
    <p:sldId id="283" r:id="rId5"/>
    <p:sldId id="285" r:id="rId6"/>
    <p:sldId id="286" r:id="rId7"/>
    <p:sldId id="258" r:id="rId8"/>
    <p:sldId id="264" r:id="rId9"/>
    <p:sldId id="266" r:id="rId10"/>
    <p:sldId id="263" r:id="rId11"/>
    <p:sldId id="278" r:id="rId12"/>
    <p:sldId id="280" r:id="rId13"/>
    <p:sldId id="281" r:id="rId14"/>
    <p:sldId id="282" r:id="rId15"/>
    <p:sldId id="28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C60"/>
    <a:srgbClr val="F35757"/>
    <a:srgbClr val="FFBA75"/>
    <a:srgbClr val="FFD974"/>
    <a:srgbClr val="FFECAF"/>
    <a:srgbClr val="FFE285"/>
    <a:srgbClr val="E36785"/>
    <a:srgbClr val="5B33CD"/>
    <a:srgbClr val="14B9EC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2D468-541B-4E44-A027-50A752CB301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26276-D7D1-4FB8-A359-80BD4762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0686E-C0BE-48C4-8EDB-408F27155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1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0686E-C0BE-48C4-8EDB-408F27155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1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0686E-C0BE-48C4-8EDB-408F27155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2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0686E-C0BE-48C4-8EDB-408F271558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0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3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6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01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79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2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67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3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7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25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7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04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9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9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3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55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912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7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80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6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3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8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5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390F-3332-40E4-9350-F00D6645E10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99C62-D6DD-4D5F-88D1-A49C579C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0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FDA495-58C0-401A-A932-433A5BBCEF9B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7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660" r:id="rId14"/>
    <p:sldLayoutId id="2147483661" r:id="rId15"/>
    <p:sldLayoutId id="2147483674" r:id="rId16"/>
    <p:sldLayoutId id="2147483662" r:id="rId17"/>
    <p:sldLayoutId id="2147483663" r:id="rId18"/>
    <p:sldLayoutId id="2147483664" r:id="rId19"/>
    <p:sldLayoutId id="2147483665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E413586-35D7-45B2-957C-97AB24304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9067800" y="5791200"/>
            <a:ext cx="1143000" cy="762000"/>
          </a:xfrm>
          <a:prstGeom prst="actionButtonHo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y2meta.com - 10 seconds countdown (Đồng hồ đếm ngược 10 giây) (192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3119" y="3128667"/>
            <a:ext cx="609600" cy="609600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7C77F85A-E0DD-8D46-4328-C55AB14A346A}"/>
              </a:ext>
            </a:extLst>
          </p:cNvPr>
          <p:cNvSpPr/>
          <p:nvPr/>
        </p:nvSpPr>
        <p:spPr>
          <a:xfrm>
            <a:off x="8530857" y="264689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prstClr val="white"/>
                </a:solidFill>
                <a:latin typeface="Arial" panose="020B0604020202020204" pitchFamily="34" charset="0"/>
              </a:rPr>
              <a:t>Bắt</a:t>
            </a:r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prstClr val="white"/>
                </a:solidFill>
                <a:latin typeface="Arial" panose="020B0604020202020204" pitchFamily="34" charset="0"/>
              </a:rPr>
              <a:t>đầu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1036BC3-AA0C-4202-6558-5695D04A2D0A}"/>
              </a:ext>
            </a:extLst>
          </p:cNvPr>
          <p:cNvSpPr/>
          <p:nvPr/>
        </p:nvSpPr>
        <p:spPr>
          <a:xfrm>
            <a:off x="8528198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10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7F230C4-3A7C-35C9-5D37-9890B75010CE}"/>
              </a:ext>
            </a:extLst>
          </p:cNvPr>
          <p:cNvSpPr/>
          <p:nvPr/>
        </p:nvSpPr>
        <p:spPr>
          <a:xfrm>
            <a:off x="8539052" y="26582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9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ECEA2A5-8AB0-4300-78F3-E6623FDC2982}"/>
              </a:ext>
            </a:extLst>
          </p:cNvPr>
          <p:cNvSpPr/>
          <p:nvPr/>
        </p:nvSpPr>
        <p:spPr>
          <a:xfrm>
            <a:off x="8531964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8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CA86249-887E-C0B3-F523-1B31FD284E01}"/>
              </a:ext>
            </a:extLst>
          </p:cNvPr>
          <p:cNvSpPr/>
          <p:nvPr/>
        </p:nvSpPr>
        <p:spPr>
          <a:xfrm>
            <a:off x="8528198" y="26513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7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E530E24-016E-888A-AA25-CF576FC78FCD}"/>
              </a:ext>
            </a:extLst>
          </p:cNvPr>
          <p:cNvSpPr/>
          <p:nvPr/>
        </p:nvSpPr>
        <p:spPr>
          <a:xfrm>
            <a:off x="8531299" y="266194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0F7688E-9B54-7EA3-3A90-1BFC5E680156}"/>
              </a:ext>
            </a:extLst>
          </p:cNvPr>
          <p:cNvSpPr/>
          <p:nvPr/>
        </p:nvSpPr>
        <p:spPr>
          <a:xfrm>
            <a:off x="8528198" y="26505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6F6E9F7-9BF2-75EC-41A0-CDAB1D80780C}"/>
              </a:ext>
            </a:extLst>
          </p:cNvPr>
          <p:cNvSpPr/>
          <p:nvPr/>
        </p:nvSpPr>
        <p:spPr>
          <a:xfrm>
            <a:off x="8528198" y="26529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FCBCEF8-9FB9-A5C4-E3D9-018805820485}"/>
              </a:ext>
            </a:extLst>
          </p:cNvPr>
          <p:cNvSpPr/>
          <p:nvPr/>
        </p:nvSpPr>
        <p:spPr>
          <a:xfrm>
            <a:off x="8535286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3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6366692-66F6-D33B-E16E-3A47AD5F2B2E}"/>
              </a:ext>
            </a:extLst>
          </p:cNvPr>
          <p:cNvSpPr/>
          <p:nvPr/>
        </p:nvSpPr>
        <p:spPr>
          <a:xfrm>
            <a:off x="8534621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2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94D925F-D0D5-A306-40D0-6839873765A5}"/>
              </a:ext>
            </a:extLst>
          </p:cNvPr>
          <p:cNvSpPr/>
          <p:nvPr/>
        </p:nvSpPr>
        <p:spPr>
          <a:xfrm>
            <a:off x="8526428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1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3CDBC3A-C8B8-E9D6-A938-FB6C1964EC66}"/>
              </a:ext>
            </a:extLst>
          </p:cNvPr>
          <p:cNvSpPr/>
          <p:nvPr/>
        </p:nvSpPr>
        <p:spPr>
          <a:xfrm>
            <a:off x="8529051" y="265698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prstClr val="white"/>
                </a:solidFill>
                <a:latin typeface="Arial" panose="020B0604020202020204" pitchFamily="34" charset="0"/>
              </a:rPr>
              <a:t>Hết</a:t>
            </a:r>
            <a:r>
              <a:rPr lang="vi-VN" sz="28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prstClr val="white"/>
                </a:solidFill>
                <a:latin typeface="Arial" panose="020B0604020202020204" pitchFamily="34" charset="0"/>
              </a:rPr>
              <a:t>giờ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D8F199-9D20-4CEB-81FB-1D3AA60C183E}"/>
              </a:ext>
            </a:extLst>
          </p:cNvPr>
          <p:cNvSpPr txBox="1"/>
          <p:nvPr/>
        </p:nvSpPr>
        <p:spPr>
          <a:xfrm>
            <a:off x="4096121" y="865723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endParaRPr lang="en-US" dirty="0"/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A083E5-6D53-4280-9636-1B53FD247AEB}"/>
              </a:ext>
            </a:extLst>
          </p:cNvPr>
          <p:cNvSpPr txBox="1"/>
          <p:nvPr/>
        </p:nvSpPr>
        <p:spPr>
          <a:xfrm>
            <a:off x="3715641" y="1175758"/>
            <a:ext cx="36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DA17C-4026-4C47-AC07-8F75C6B86108}"/>
              </a:ext>
            </a:extLst>
          </p:cNvPr>
          <p:cNvSpPr txBox="1"/>
          <p:nvPr/>
        </p:nvSpPr>
        <p:spPr>
          <a:xfrm>
            <a:off x="4096121" y="1532849"/>
            <a:ext cx="55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BE52-34F0-4ACB-9691-556CB9121456}"/>
              </a:ext>
            </a:extLst>
          </p:cNvPr>
          <p:cNvSpPr txBox="1"/>
          <p:nvPr/>
        </p:nvSpPr>
        <p:spPr>
          <a:xfrm>
            <a:off x="622170" y="175612"/>
            <a:ext cx="1063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Đ- 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B2F54F-806B-4392-BE28-E30BFBD2C959}"/>
              </a:ext>
            </a:extLst>
          </p:cNvPr>
          <p:cNvCxnSpPr>
            <a:cxnSpLocks/>
          </p:cNvCxnSpPr>
          <p:nvPr/>
        </p:nvCxnSpPr>
        <p:spPr>
          <a:xfrm flipV="1">
            <a:off x="4012073" y="2114602"/>
            <a:ext cx="68479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003432-872F-44F2-B03D-EAFB2EB3F540}"/>
              </a:ext>
            </a:extLst>
          </p:cNvPr>
          <p:cNvSpPr txBox="1"/>
          <p:nvPr/>
        </p:nvSpPr>
        <p:spPr>
          <a:xfrm>
            <a:off x="4078062" y="2117624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  <a:p>
            <a:endParaRPr lang="en-US" dirty="0"/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AD14E1-6F2A-4D4C-AD06-BCC8ADBF6CC9}"/>
              </a:ext>
            </a:extLst>
          </p:cNvPr>
          <p:cNvSpPr/>
          <p:nvPr/>
        </p:nvSpPr>
        <p:spPr>
          <a:xfrm>
            <a:off x="1314821" y="3474862"/>
            <a:ext cx="5562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432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17" grpId="0" animBg="1"/>
      <p:bldP spid="15" grpId="0" animBg="1"/>
      <p:bldP spid="14" grpId="0" animBg="1"/>
      <p:bldP spid="13" grpId="0" animBg="1"/>
      <p:bldP spid="12" grpId="0" animBg="1"/>
      <p:bldP spid="11" grpId="0" animBg="1"/>
      <p:bldP spid="10" grpId="0" animBg="1"/>
      <p:bldP spid="4" grpId="0" animBg="1"/>
      <p:bldP spid="3" grpId="0" animBg="1"/>
      <p:bldP spid="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9067800" y="5791200"/>
            <a:ext cx="1143000" cy="762000"/>
          </a:xfrm>
          <a:prstGeom prst="actionButtonHo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y2meta.com - 10 seconds countdown (Đồng hồ đếm ngược 10 giây) (192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3119" y="3128667"/>
            <a:ext cx="609600" cy="609600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7C77F85A-E0DD-8D46-4328-C55AB14A346A}"/>
              </a:ext>
            </a:extLst>
          </p:cNvPr>
          <p:cNvSpPr/>
          <p:nvPr/>
        </p:nvSpPr>
        <p:spPr>
          <a:xfrm>
            <a:off x="8530857" y="264689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1036BC3-AA0C-4202-6558-5695D04A2D0A}"/>
              </a:ext>
            </a:extLst>
          </p:cNvPr>
          <p:cNvSpPr/>
          <p:nvPr/>
        </p:nvSpPr>
        <p:spPr>
          <a:xfrm>
            <a:off x="8528198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7F230C4-3A7C-35C9-5D37-9890B75010CE}"/>
              </a:ext>
            </a:extLst>
          </p:cNvPr>
          <p:cNvSpPr/>
          <p:nvPr/>
        </p:nvSpPr>
        <p:spPr>
          <a:xfrm>
            <a:off x="8539052" y="26582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ECEA2A5-8AB0-4300-78F3-E6623FDC2982}"/>
              </a:ext>
            </a:extLst>
          </p:cNvPr>
          <p:cNvSpPr/>
          <p:nvPr/>
        </p:nvSpPr>
        <p:spPr>
          <a:xfrm>
            <a:off x="8531964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CA86249-887E-C0B3-F523-1B31FD284E01}"/>
              </a:ext>
            </a:extLst>
          </p:cNvPr>
          <p:cNvSpPr/>
          <p:nvPr/>
        </p:nvSpPr>
        <p:spPr>
          <a:xfrm>
            <a:off x="8528198" y="26513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E530E24-016E-888A-AA25-CF576FC78FCD}"/>
              </a:ext>
            </a:extLst>
          </p:cNvPr>
          <p:cNvSpPr/>
          <p:nvPr/>
        </p:nvSpPr>
        <p:spPr>
          <a:xfrm>
            <a:off x="8531299" y="266194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0F7688E-9B54-7EA3-3A90-1BFC5E680156}"/>
              </a:ext>
            </a:extLst>
          </p:cNvPr>
          <p:cNvSpPr/>
          <p:nvPr/>
        </p:nvSpPr>
        <p:spPr>
          <a:xfrm>
            <a:off x="8528198" y="26505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6F6E9F7-9BF2-75EC-41A0-CDAB1D80780C}"/>
              </a:ext>
            </a:extLst>
          </p:cNvPr>
          <p:cNvSpPr/>
          <p:nvPr/>
        </p:nvSpPr>
        <p:spPr>
          <a:xfrm>
            <a:off x="8528198" y="26529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FCBCEF8-9FB9-A5C4-E3D9-018805820485}"/>
              </a:ext>
            </a:extLst>
          </p:cNvPr>
          <p:cNvSpPr/>
          <p:nvPr/>
        </p:nvSpPr>
        <p:spPr>
          <a:xfrm>
            <a:off x="8535286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6366692-66F6-D33B-E16E-3A47AD5F2B2E}"/>
              </a:ext>
            </a:extLst>
          </p:cNvPr>
          <p:cNvSpPr/>
          <p:nvPr/>
        </p:nvSpPr>
        <p:spPr>
          <a:xfrm>
            <a:off x="8534621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94D925F-D0D5-A306-40D0-6839873765A5}"/>
              </a:ext>
            </a:extLst>
          </p:cNvPr>
          <p:cNvSpPr/>
          <p:nvPr/>
        </p:nvSpPr>
        <p:spPr>
          <a:xfrm>
            <a:off x="8526428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3CDBC3A-C8B8-E9D6-A938-FB6C1964EC66}"/>
              </a:ext>
            </a:extLst>
          </p:cNvPr>
          <p:cNvSpPr/>
          <p:nvPr/>
        </p:nvSpPr>
        <p:spPr>
          <a:xfrm>
            <a:off x="8529051" y="265698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D8F199-9D20-4CEB-81FB-1D3AA60C183E}"/>
              </a:ext>
            </a:extLst>
          </p:cNvPr>
          <p:cNvSpPr txBox="1"/>
          <p:nvPr/>
        </p:nvSpPr>
        <p:spPr>
          <a:xfrm>
            <a:off x="4096121" y="865723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A083E5-6D53-4280-9636-1B53FD247AEB}"/>
              </a:ext>
            </a:extLst>
          </p:cNvPr>
          <p:cNvSpPr txBox="1"/>
          <p:nvPr/>
        </p:nvSpPr>
        <p:spPr>
          <a:xfrm>
            <a:off x="3715641" y="1175758"/>
            <a:ext cx="36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DA17C-4026-4C47-AC07-8F75C6B86108}"/>
              </a:ext>
            </a:extLst>
          </p:cNvPr>
          <p:cNvSpPr txBox="1"/>
          <p:nvPr/>
        </p:nvSpPr>
        <p:spPr>
          <a:xfrm>
            <a:off x="4312942" y="1532849"/>
            <a:ext cx="55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BE52-34F0-4ACB-9691-556CB9121456}"/>
              </a:ext>
            </a:extLst>
          </p:cNvPr>
          <p:cNvSpPr txBox="1"/>
          <p:nvPr/>
        </p:nvSpPr>
        <p:spPr>
          <a:xfrm>
            <a:off x="622170" y="175612"/>
            <a:ext cx="1063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Đ- 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B2F54F-806B-4392-BE28-E30BFBD2C959}"/>
              </a:ext>
            </a:extLst>
          </p:cNvPr>
          <p:cNvCxnSpPr>
            <a:cxnSpLocks/>
          </p:cNvCxnSpPr>
          <p:nvPr/>
        </p:nvCxnSpPr>
        <p:spPr>
          <a:xfrm flipV="1">
            <a:off x="4012073" y="2114602"/>
            <a:ext cx="68479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003432-872F-44F2-B03D-EAFB2EB3F540}"/>
              </a:ext>
            </a:extLst>
          </p:cNvPr>
          <p:cNvSpPr txBox="1"/>
          <p:nvPr/>
        </p:nvSpPr>
        <p:spPr>
          <a:xfrm>
            <a:off x="4078062" y="2117624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AD14E1-6F2A-4D4C-AD06-BCC8ADBF6CC9}"/>
              </a:ext>
            </a:extLst>
          </p:cNvPr>
          <p:cNvSpPr/>
          <p:nvPr/>
        </p:nvSpPr>
        <p:spPr>
          <a:xfrm>
            <a:off x="1314821" y="3474862"/>
            <a:ext cx="5562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413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17" grpId="0" animBg="1"/>
      <p:bldP spid="15" grpId="0" animBg="1"/>
      <p:bldP spid="14" grpId="0" animBg="1"/>
      <p:bldP spid="13" grpId="0" animBg="1"/>
      <p:bldP spid="12" grpId="0" animBg="1"/>
      <p:bldP spid="11" grpId="0" animBg="1"/>
      <p:bldP spid="10" grpId="0" animBg="1"/>
      <p:bldP spid="4" grpId="0" animBg="1"/>
      <p:bldP spid="3" grpId="0" animBg="1"/>
      <p:bldP spid="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9067800" y="5791200"/>
            <a:ext cx="1143000" cy="762000"/>
          </a:xfrm>
          <a:prstGeom prst="actionButtonHo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y2meta.com - 10 seconds countdown (Đồng hồ đếm ngược 10 giây) (192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3119" y="3128667"/>
            <a:ext cx="609600" cy="609600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7C77F85A-E0DD-8D46-4328-C55AB14A346A}"/>
              </a:ext>
            </a:extLst>
          </p:cNvPr>
          <p:cNvSpPr/>
          <p:nvPr/>
        </p:nvSpPr>
        <p:spPr>
          <a:xfrm>
            <a:off x="8530857" y="264689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1036BC3-AA0C-4202-6558-5695D04A2D0A}"/>
              </a:ext>
            </a:extLst>
          </p:cNvPr>
          <p:cNvSpPr/>
          <p:nvPr/>
        </p:nvSpPr>
        <p:spPr>
          <a:xfrm>
            <a:off x="8528198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7F230C4-3A7C-35C9-5D37-9890B75010CE}"/>
              </a:ext>
            </a:extLst>
          </p:cNvPr>
          <p:cNvSpPr/>
          <p:nvPr/>
        </p:nvSpPr>
        <p:spPr>
          <a:xfrm>
            <a:off x="8539052" y="26582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ECEA2A5-8AB0-4300-78F3-E6623FDC2982}"/>
              </a:ext>
            </a:extLst>
          </p:cNvPr>
          <p:cNvSpPr/>
          <p:nvPr/>
        </p:nvSpPr>
        <p:spPr>
          <a:xfrm>
            <a:off x="8531964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CA86249-887E-C0B3-F523-1B31FD284E01}"/>
              </a:ext>
            </a:extLst>
          </p:cNvPr>
          <p:cNvSpPr/>
          <p:nvPr/>
        </p:nvSpPr>
        <p:spPr>
          <a:xfrm>
            <a:off x="8528198" y="26513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E530E24-016E-888A-AA25-CF576FC78FCD}"/>
              </a:ext>
            </a:extLst>
          </p:cNvPr>
          <p:cNvSpPr/>
          <p:nvPr/>
        </p:nvSpPr>
        <p:spPr>
          <a:xfrm>
            <a:off x="8531299" y="266194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0F7688E-9B54-7EA3-3A90-1BFC5E680156}"/>
              </a:ext>
            </a:extLst>
          </p:cNvPr>
          <p:cNvSpPr/>
          <p:nvPr/>
        </p:nvSpPr>
        <p:spPr>
          <a:xfrm>
            <a:off x="8528198" y="26505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6F6E9F7-9BF2-75EC-41A0-CDAB1D80780C}"/>
              </a:ext>
            </a:extLst>
          </p:cNvPr>
          <p:cNvSpPr/>
          <p:nvPr/>
        </p:nvSpPr>
        <p:spPr>
          <a:xfrm>
            <a:off x="8528198" y="26529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FCBCEF8-9FB9-A5C4-E3D9-018805820485}"/>
              </a:ext>
            </a:extLst>
          </p:cNvPr>
          <p:cNvSpPr/>
          <p:nvPr/>
        </p:nvSpPr>
        <p:spPr>
          <a:xfrm>
            <a:off x="8535286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6366692-66F6-D33B-E16E-3A47AD5F2B2E}"/>
              </a:ext>
            </a:extLst>
          </p:cNvPr>
          <p:cNvSpPr/>
          <p:nvPr/>
        </p:nvSpPr>
        <p:spPr>
          <a:xfrm>
            <a:off x="8534621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94D925F-D0D5-A306-40D0-6839873765A5}"/>
              </a:ext>
            </a:extLst>
          </p:cNvPr>
          <p:cNvSpPr/>
          <p:nvPr/>
        </p:nvSpPr>
        <p:spPr>
          <a:xfrm>
            <a:off x="8526428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3CDBC3A-C8B8-E9D6-A938-FB6C1964EC66}"/>
              </a:ext>
            </a:extLst>
          </p:cNvPr>
          <p:cNvSpPr/>
          <p:nvPr/>
        </p:nvSpPr>
        <p:spPr>
          <a:xfrm>
            <a:off x="8529051" y="265698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D8F199-9D20-4CEB-81FB-1D3AA60C183E}"/>
              </a:ext>
            </a:extLst>
          </p:cNvPr>
          <p:cNvSpPr txBox="1"/>
          <p:nvPr/>
        </p:nvSpPr>
        <p:spPr>
          <a:xfrm>
            <a:off x="4096121" y="865723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A083E5-6D53-4280-9636-1B53FD247AEB}"/>
              </a:ext>
            </a:extLst>
          </p:cNvPr>
          <p:cNvSpPr txBox="1"/>
          <p:nvPr/>
        </p:nvSpPr>
        <p:spPr>
          <a:xfrm>
            <a:off x="3715641" y="1175758"/>
            <a:ext cx="36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DA17C-4026-4C47-AC07-8F75C6B86108}"/>
              </a:ext>
            </a:extLst>
          </p:cNvPr>
          <p:cNvSpPr txBox="1"/>
          <p:nvPr/>
        </p:nvSpPr>
        <p:spPr>
          <a:xfrm>
            <a:off x="4284661" y="1532849"/>
            <a:ext cx="55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BE52-34F0-4ACB-9691-556CB9121456}"/>
              </a:ext>
            </a:extLst>
          </p:cNvPr>
          <p:cNvSpPr txBox="1"/>
          <p:nvPr/>
        </p:nvSpPr>
        <p:spPr>
          <a:xfrm>
            <a:off x="622170" y="175612"/>
            <a:ext cx="1063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Đ- 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B2F54F-806B-4392-BE28-E30BFBD2C959}"/>
              </a:ext>
            </a:extLst>
          </p:cNvPr>
          <p:cNvCxnSpPr>
            <a:cxnSpLocks/>
          </p:cNvCxnSpPr>
          <p:nvPr/>
        </p:nvCxnSpPr>
        <p:spPr>
          <a:xfrm flipV="1">
            <a:off x="4012073" y="2114602"/>
            <a:ext cx="68479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003432-872F-44F2-B03D-EAFB2EB3F540}"/>
              </a:ext>
            </a:extLst>
          </p:cNvPr>
          <p:cNvSpPr txBox="1"/>
          <p:nvPr/>
        </p:nvSpPr>
        <p:spPr>
          <a:xfrm>
            <a:off x="4078062" y="2117624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AD14E1-6F2A-4D4C-AD06-BCC8ADBF6CC9}"/>
              </a:ext>
            </a:extLst>
          </p:cNvPr>
          <p:cNvSpPr/>
          <p:nvPr/>
        </p:nvSpPr>
        <p:spPr>
          <a:xfrm>
            <a:off x="1314821" y="3474862"/>
            <a:ext cx="5562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17" grpId="0" animBg="1"/>
      <p:bldP spid="15" grpId="0" animBg="1"/>
      <p:bldP spid="14" grpId="0" animBg="1"/>
      <p:bldP spid="13" grpId="0" animBg="1"/>
      <p:bldP spid="12" grpId="0" animBg="1"/>
      <p:bldP spid="11" grpId="0" animBg="1"/>
      <p:bldP spid="10" grpId="0" animBg="1"/>
      <p:bldP spid="4" grpId="0" animBg="1"/>
      <p:bldP spid="3" grpId="0" animBg="1"/>
      <p:bldP spid="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9067800" y="5791200"/>
            <a:ext cx="1143000" cy="762000"/>
          </a:xfrm>
          <a:prstGeom prst="actionButtonHo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y2meta.com - 10 seconds countdown (Đồng hồ đếm ngược 10 giây) (192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3119" y="3128667"/>
            <a:ext cx="609600" cy="609600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7C77F85A-E0DD-8D46-4328-C55AB14A346A}"/>
              </a:ext>
            </a:extLst>
          </p:cNvPr>
          <p:cNvSpPr/>
          <p:nvPr/>
        </p:nvSpPr>
        <p:spPr>
          <a:xfrm>
            <a:off x="8530857" y="264689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1036BC3-AA0C-4202-6558-5695D04A2D0A}"/>
              </a:ext>
            </a:extLst>
          </p:cNvPr>
          <p:cNvSpPr/>
          <p:nvPr/>
        </p:nvSpPr>
        <p:spPr>
          <a:xfrm>
            <a:off x="8528198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7F230C4-3A7C-35C9-5D37-9890B75010CE}"/>
              </a:ext>
            </a:extLst>
          </p:cNvPr>
          <p:cNvSpPr/>
          <p:nvPr/>
        </p:nvSpPr>
        <p:spPr>
          <a:xfrm>
            <a:off x="8539052" y="26582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ECEA2A5-8AB0-4300-78F3-E6623FDC2982}"/>
              </a:ext>
            </a:extLst>
          </p:cNvPr>
          <p:cNvSpPr/>
          <p:nvPr/>
        </p:nvSpPr>
        <p:spPr>
          <a:xfrm>
            <a:off x="8531964" y="265747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CA86249-887E-C0B3-F523-1B31FD284E01}"/>
              </a:ext>
            </a:extLst>
          </p:cNvPr>
          <p:cNvSpPr/>
          <p:nvPr/>
        </p:nvSpPr>
        <p:spPr>
          <a:xfrm>
            <a:off x="8528198" y="26513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E530E24-016E-888A-AA25-CF576FC78FCD}"/>
              </a:ext>
            </a:extLst>
          </p:cNvPr>
          <p:cNvSpPr/>
          <p:nvPr/>
        </p:nvSpPr>
        <p:spPr>
          <a:xfrm>
            <a:off x="8531299" y="266194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0F7688E-9B54-7EA3-3A90-1BFC5E680156}"/>
              </a:ext>
            </a:extLst>
          </p:cNvPr>
          <p:cNvSpPr/>
          <p:nvPr/>
        </p:nvSpPr>
        <p:spPr>
          <a:xfrm>
            <a:off x="8528198" y="2650559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6F6E9F7-9BF2-75EC-41A0-CDAB1D80780C}"/>
              </a:ext>
            </a:extLst>
          </p:cNvPr>
          <p:cNvSpPr/>
          <p:nvPr/>
        </p:nvSpPr>
        <p:spPr>
          <a:xfrm>
            <a:off x="8528198" y="26529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FCBCEF8-9FB9-A5C4-E3D9-018805820485}"/>
              </a:ext>
            </a:extLst>
          </p:cNvPr>
          <p:cNvSpPr/>
          <p:nvPr/>
        </p:nvSpPr>
        <p:spPr>
          <a:xfrm>
            <a:off x="8535286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A6366692-66F6-D33B-E16E-3A47AD5F2B2E}"/>
              </a:ext>
            </a:extLst>
          </p:cNvPr>
          <p:cNvSpPr/>
          <p:nvPr/>
        </p:nvSpPr>
        <p:spPr>
          <a:xfrm>
            <a:off x="8534621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94D925F-D0D5-A306-40D0-6839873765A5}"/>
              </a:ext>
            </a:extLst>
          </p:cNvPr>
          <p:cNvSpPr/>
          <p:nvPr/>
        </p:nvSpPr>
        <p:spPr>
          <a:xfrm>
            <a:off x="8526428" y="2653372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A3CDBC3A-C8B8-E9D6-A938-FB6C1964EC66}"/>
              </a:ext>
            </a:extLst>
          </p:cNvPr>
          <p:cNvSpPr/>
          <p:nvPr/>
        </p:nvSpPr>
        <p:spPr>
          <a:xfrm>
            <a:off x="8529051" y="2656985"/>
            <a:ext cx="1562100" cy="15430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D8F199-9D20-4CEB-81FB-1D3AA60C183E}"/>
              </a:ext>
            </a:extLst>
          </p:cNvPr>
          <p:cNvSpPr txBox="1"/>
          <p:nvPr/>
        </p:nvSpPr>
        <p:spPr>
          <a:xfrm>
            <a:off x="4180964" y="865723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A083E5-6D53-4280-9636-1B53FD247AEB}"/>
              </a:ext>
            </a:extLst>
          </p:cNvPr>
          <p:cNvSpPr txBox="1"/>
          <p:nvPr/>
        </p:nvSpPr>
        <p:spPr>
          <a:xfrm>
            <a:off x="3960741" y="1175758"/>
            <a:ext cx="36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DA17C-4026-4C47-AC07-8F75C6B86108}"/>
              </a:ext>
            </a:extLst>
          </p:cNvPr>
          <p:cNvSpPr txBox="1"/>
          <p:nvPr/>
        </p:nvSpPr>
        <p:spPr>
          <a:xfrm>
            <a:off x="4265804" y="1532849"/>
            <a:ext cx="93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BE52-34F0-4ACB-9691-556CB9121456}"/>
              </a:ext>
            </a:extLst>
          </p:cNvPr>
          <p:cNvSpPr txBox="1"/>
          <p:nvPr/>
        </p:nvSpPr>
        <p:spPr>
          <a:xfrm>
            <a:off x="622170" y="175612"/>
            <a:ext cx="10633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Đ- 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5B2F54F-806B-4392-BE28-E30BFBD2C959}"/>
              </a:ext>
            </a:extLst>
          </p:cNvPr>
          <p:cNvCxnSpPr>
            <a:cxnSpLocks/>
          </p:cNvCxnSpPr>
          <p:nvPr/>
        </p:nvCxnSpPr>
        <p:spPr>
          <a:xfrm flipV="1">
            <a:off x="4210035" y="2114602"/>
            <a:ext cx="68479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003432-872F-44F2-B03D-EAFB2EB3F540}"/>
              </a:ext>
            </a:extLst>
          </p:cNvPr>
          <p:cNvSpPr txBox="1"/>
          <p:nvPr/>
        </p:nvSpPr>
        <p:spPr>
          <a:xfrm>
            <a:off x="4266600" y="2117624"/>
            <a:ext cx="938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DAD14E1-6F2A-4D4C-AD06-BCC8ADBF6CC9}"/>
              </a:ext>
            </a:extLst>
          </p:cNvPr>
          <p:cNvSpPr/>
          <p:nvPr/>
        </p:nvSpPr>
        <p:spPr>
          <a:xfrm>
            <a:off x="1314821" y="3474862"/>
            <a:ext cx="5562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17" grpId="0" animBg="1"/>
      <p:bldP spid="15" grpId="0" animBg="1"/>
      <p:bldP spid="14" grpId="0" animBg="1"/>
      <p:bldP spid="13" grpId="0" animBg="1"/>
      <p:bldP spid="12" grpId="0" animBg="1"/>
      <p:bldP spid="11" grpId="0" animBg="1"/>
      <p:bldP spid="10" grpId="0" animBg="1"/>
      <p:bldP spid="4" grpId="0" animBg="1"/>
      <p:bldP spid="3" grpId="0" animBg="1"/>
      <p:bldP spid="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54CA-E5DE-4C47-92C2-2ABF9B40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B0EE5-8310-491C-ABAB-80D5952AF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9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DB6D48-2AC3-4B1C-9523-A9BB1DF5CCD3}"/>
              </a:ext>
            </a:extLst>
          </p:cNvPr>
          <p:cNvSpPr txBox="1"/>
          <p:nvPr/>
        </p:nvSpPr>
        <p:spPr>
          <a:xfrm>
            <a:off x="1489435" y="763571"/>
            <a:ext cx="6240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+ 3               5 + 7</a:t>
            </a:r>
          </a:p>
        </p:txBody>
      </p:sp>
    </p:spTree>
    <p:extLst>
      <p:ext uri="{BB962C8B-B14F-4D97-AF65-F5344CB8AC3E}">
        <p14:creationId xmlns:p14="http://schemas.microsoft.com/office/powerpoint/2010/main" val="12893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au chuyen 1">
            <a:hlinkClick r:id="" action="ppaction://media"/>
            <a:extLst>
              <a:ext uri="{FF2B5EF4-FFF2-40B4-BE49-F238E27FC236}">
                <a16:creationId xmlns:a16="http://schemas.microsoft.com/office/drawing/2014/main" id="{80DF074B-DFAB-4E28-AAC7-36F122F41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37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6320" y="1543681"/>
            <a:ext cx="1297385" cy="1163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6970" y="2025362"/>
            <a:ext cx="1539844" cy="1023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8570" y="1332367"/>
            <a:ext cx="918455" cy="10236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219348" y="549323"/>
            <a:ext cx="2175644" cy="967090"/>
            <a:chOff x="2461083" y="1127778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6990112" y="1682127"/>
            <a:ext cx="2175645" cy="1199710"/>
            <a:chOff x="2641600" y="2397213"/>
            <a:chExt cx="2175645" cy="119971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13126" y="378585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+ 7 = 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299198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76147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>
            <a:cxnSpLocks/>
          </p:cNvCxnSpPr>
          <p:nvPr/>
        </p:nvCxnSpPr>
        <p:spPr>
          <a:xfrm flipH="1" flipV="1">
            <a:off x="2931309" y="4026301"/>
            <a:ext cx="535922" cy="4550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837242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FD71D8B-2410-4ADB-BF48-0015A3605290}"/>
              </a:ext>
            </a:extLst>
          </p:cNvPr>
          <p:cNvSpPr/>
          <p:nvPr/>
        </p:nvSpPr>
        <p:spPr>
          <a:xfrm>
            <a:off x="5661592" y="2870897"/>
            <a:ext cx="1702449" cy="2762987"/>
          </a:xfrm>
          <a:prstGeom prst="rect">
            <a:avLst/>
          </a:prstGeom>
          <a:ln w="28575">
            <a:solidFill>
              <a:srgbClr val="B40C6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0801394-2F30-4FBB-92F6-67350427E063}"/>
              </a:ext>
            </a:extLst>
          </p:cNvPr>
          <p:cNvSpPr/>
          <p:nvPr/>
        </p:nvSpPr>
        <p:spPr>
          <a:xfrm>
            <a:off x="6288697" y="291616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59C331-8289-416D-BAC1-37B5C25E8C0B}"/>
              </a:ext>
            </a:extLst>
          </p:cNvPr>
          <p:cNvSpPr/>
          <p:nvPr/>
        </p:nvSpPr>
        <p:spPr>
          <a:xfrm>
            <a:off x="6622021" y="378149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A8A7D53-9CEE-4A6A-877D-3EAF7850F9A7}"/>
              </a:ext>
            </a:extLst>
          </p:cNvPr>
          <p:cNvSpPr/>
          <p:nvPr/>
        </p:nvSpPr>
        <p:spPr>
          <a:xfrm>
            <a:off x="5850118" y="3357279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D311D0-ABC8-4EAA-B99E-E0FF5BC2A7D3}"/>
              </a:ext>
            </a:extLst>
          </p:cNvPr>
          <p:cNvCxnSpPr/>
          <p:nvPr/>
        </p:nvCxnSpPr>
        <p:spPr>
          <a:xfrm>
            <a:off x="6219348" y="448915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84DFBD8-E644-4527-BEBC-9261AB95544B}"/>
              </a:ext>
            </a:extLst>
          </p:cNvPr>
          <p:cNvSpPr/>
          <p:nvPr/>
        </p:nvSpPr>
        <p:spPr>
          <a:xfrm>
            <a:off x="6631739" y="456907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9F2BF0-91A3-4477-AA46-CA48DB6A3876}"/>
              </a:ext>
            </a:extLst>
          </p:cNvPr>
          <p:cNvSpPr/>
          <p:nvPr/>
        </p:nvSpPr>
        <p:spPr>
          <a:xfrm>
            <a:off x="6232698" y="459078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178B22-8E96-4F0E-88BD-83D7C741D887}"/>
              </a:ext>
            </a:extLst>
          </p:cNvPr>
          <p:cNvSpPr/>
          <p:nvPr/>
        </p:nvSpPr>
        <p:spPr>
          <a:xfrm>
            <a:off x="7415760" y="2767325"/>
            <a:ext cx="3081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cộng 7 bằng 12,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3750DE-FE26-437E-91AD-FE3A7F9AAD02}"/>
              </a:ext>
            </a:extLst>
          </p:cNvPr>
          <p:cNvSpPr/>
          <p:nvPr/>
        </p:nvSpPr>
        <p:spPr>
          <a:xfrm>
            <a:off x="7617408" y="3659505"/>
            <a:ext cx="1898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2 nhớ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FA82A5-F69D-420F-8D88-D283094D1852}"/>
              </a:ext>
            </a:extLst>
          </p:cNvPr>
          <p:cNvSpPr/>
          <p:nvPr/>
        </p:nvSpPr>
        <p:spPr>
          <a:xfrm>
            <a:off x="7463113" y="4307466"/>
            <a:ext cx="3828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thêm 1 bằng 4, viết 4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6EB5017-A87D-487D-B3FC-CE6CC8612F6D}"/>
              </a:ext>
            </a:extLst>
          </p:cNvPr>
          <p:cNvSpPr/>
          <p:nvPr/>
        </p:nvSpPr>
        <p:spPr>
          <a:xfrm>
            <a:off x="8156854" y="507041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08CDC-1DF7-4D47-9E33-D67038B552FD}"/>
              </a:ext>
            </a:extLst>
          </p:cNvPr>
          <p:cNvSpPr txBox="1"/>
          <p:nvPr/>
        </p:nvSpPr>
        <p:spPr>
          <a:xfrm>
            <a:off x="3771324" y="1355559"/>
            <a:ext cx="46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A1C1C15-6A87-4BEC-AF9A-157828292B0E}"/>
              </a:ext>
            </a:extLst>
          </p:cNvPr>
          <p:cNvSpPr/>
          <p:nvPr/>
        </p:nvSpPr>
        <p:spPr>
          <a:xfrm>
            <a:off x="3660536" y="138454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9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animBg="1"/>
      <p:bldP spid="24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9" grpId="0" animBg="1"/>
      <p:bldP spid="3" grpId="0" animBg="1"/>
      <p:bldP spid="58" grpId="0"/>
      <p:bldP spid="61" grpId="0"/>
      <p:bldP spid="64" grpId="0"/>
      <p:bldP spid="66" grpId="0"/>
      <p:bldP spid="67" grpId="0"/>
      <p:bldP spid="5" grpId="0"/>
      <p:bldP spid="6" grpId="0"/>
      <p:bldP spid="12" grpId="0"/>
      <p:bldP spid="68" grpId="0" animBg="1"/>
      <p:bldP spid="21" grpId="0"/>
      <p:bldP spid="21" grpId="1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427428" y="127855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87606" y="1173457"/>
            <a:ext cx="4166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chum đựng số lít nước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5960840" y="153872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99869" y="3000215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04142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775337" y="2791965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70813" y="46128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879610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000215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407197" y="4612857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015994" y="469717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572687" y="5593116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534706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0F8AAA-37C1-4FF2-A7F4-34D4B02C4F20}"/>
              </a:ext>
            </a:extLst>
          </p:cNvPr>
          <p:cNvCxnSpPr/>
          <p:nvPr/>
        </p:nvCxnSpPr>
        <p:spPr>
          <a:xfrm>
            <a:off x="1432874" y="1602557"/>
            <a:ext cx="37235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CC8E44-99DD-4749-9C5E-26038B3A3F20}"/>
              </a:ext>
            </a:extLst>
          </p:cNvPr>
          <p:cNvCxnSpPr>
            <a:cxnSpLocks/>
          </p:cNvCxnSpPr>
          <p:nvPr/>
        </p:nvCxnSpPr>
        <p:spPr>
          <a:xfrm>
            <a:off x="1724257" y="2056615"/>
            <a:ext cx="30510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E292244-5DB7-41BC-8D94-9D9A21A33233}"/>
              </a:ext>
            </a:extLst>
          </p:cNvPr>
          <p:cNvCxnSpPr>
            <a:cxnSpLocks/>
          </p:cNvCxnSpPr>
          <p:nvPr/>
        </p:nvCxnSpPr>
        <p:spPr>
          <a:xfrm>
            <a:off x="3129699" y="2463538"/>
            <a:ext cx="21791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BF1239-4DE1-47EC-AE7F-2BA57B1E5270}"/>
              </a:ext>
            </a:extLst>
          </p:cNvPr>
          <p:cNvCxnSpPr>
            <a:cxnSpLocks/>
          </p:cNvCxnSpPr>
          <p:nvPr/>
        </p:nvCxnSpPr>
        <p:spPr>
          <a:xfrm>
            <a:off x="1432874" y="2897171"/>
            <a:ext cx="29223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5941"/>
              </p:ext>
            </p:extLst>
          </p:nvPr>
        </p:nvGraphicFramePr>
        <p:xfrm>
          <a:off x="1639885" y="762092"/>
          <a:ext cx="9144000" cy="602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83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4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2" action="ppaction://hlinksldjump"/>
          </p:cNvPr>
          <p:cNvSpPr txBox="1">
            <a:spLocks noChangeAspect="1"/>
          </p:cNvSpPr>
          <p:nvPr/>
        </p:nvSpPr>
        <p:spPr>
          <a:xfrm>
            <a:off x="1752600" y="799742"/>
            <a:ext cx="369181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Calibri"/>
              </a:rPr>
              <a:t>  1</a:t>
            </a:r>
          </a:p>
        </p:txBody>
      </p:sp>
      <p:sp>
        <p:nvSpPr>
          <p:cNvPr id="12" name="TextBox 11">
            <a:hlinkClick r:id="rId2" action="ppaction://hlinksldjump"/>
          </p:cNvPr>
          <p:cNvSpPr txBox="1">
            <a:spLocks noChangeAspect="1"/>
          </p:cNvSpPr>
          <p:nvPr/>
        </p:nvSpPr>
        <p:spPr>
          <a:xfrm>
            <a:off x="6858000" y="682739"/>
            <a:ext cx="3680460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3" name="TextBox 12">
            <a:hlinkClick r:id="rId2" action="ppaction://hlinksldjump"/>
          </p:cNvPr>
          <p:cNvSpPr txBox="1">
            <a:spLocks noChangeAspect="1"/>
          </p:cNvSpPr>
          <p:nvPr/>
        </p:nvSpPr>
        <p:spPr>
          <a:xfrm>
            <a:off x="1524001" y="3430587"/>
            <a:ext cx="369152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4" name="TextBox 13">
            <a:hlinkClick r:id="rId3" action="ppaction://hlinksldjump"/>
          </p:cNvPr>
          <p:cNvSpPr txBox="1">
            <a:spLocks noChangeAspect="1"/>
          </p:cNvSpPr>
          <p:nvPr/>
        </p:nvSpPr>
        <p:spPr>
          <a:xfrm>
            <a:off x="7002780" y="3453513"/>
            <a:ext cx="368046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221075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Ô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920648-E353-4E59-8CEC-BC51E4256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93" y="682738"/>
            <a:ext cx="9226891" cy="610221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741795"/>
              </p:ext>
            </p:extLst>
          </p:nvPr>
        </p:nvGraphicFramePr>
        <p:xfrm>
          <a:off x="1520654" y="674469"/>
          <a:ext cx="9226891" cy="6217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7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88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8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6127377" y="691009"/>
            <a:ext cx="4656508" cy="3074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1556509" y="707242"/>
            <a:ext cx="4561095" cy="3055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600114" y="3773967"/>
            <a:ext cx="4537274" cy="3108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8600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6096001" y="3783312"/>
            <a:ext cx="4687884" cy="307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8D07C9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71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274</Words>
  <Application>Microsoft Office PowerPoint</Application>
  <PresentationFormat>Widescreen</PresentationFormat>
  <Paragraphs>135</Paragraphs>
  <Slides>14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68</cp:revision>
  <dcterms:created xsi:type="dcterms:W3CDTF">2021-06-02T01:34:28Z</dcterms:created>
  <dcterms:modified xsi:type="dcterms:W3CDTF">2024-11-10T00:50:22Z</dcterms:modified>
</cp:coreProperties>
</file>