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53" r:id="rId2"/>
    <p:sldId id="341" r:id="rId3"/>
    <p:sldId id="342" r:id="rId4"/>
    <p:sldId id="343" r:id="rId5"/>
    <p:sldId id="345" r:id="rId6"/>
    <p:sldId id="346" r:id="rId7"/>
    <p:sldId id="347" r:id="rId8"/>
    <p:sldId id="348" r:id="rId9"/>
    <p:sldId id="349" r:id="rId10"/>
    <p:sldId id="350" r:id="rId11"/>
    <p:sldId id="351" r:id="rId12"/>
    <p:sldId id="334" r:id="rId13"/>
    <p:sldId id="333" r:id="rId14"/>
    <p:sldId id="352" r:id="rId15"/>
    <p:sldId id="332" r:id="rId16"/>
    <p:sldId id="338" r:id="rId17"/>
    <p:sldId id="324" r:id="rId18"/>
    <p:sldId id="330" r:id="rId19"/>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2A8023-5A7A-47DE-9461-70CD01AD907C}"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208094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A8023-5A7A-47DE-9461-70CD01AD907C}"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6651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A8023-5A7A-47DE-9461-70CD01AD907C}"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399705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6397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A8023-5A7A-47DE-9461-70CD01AD907C}"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97007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2A8023-5A7A-47DE-9461-70CD01AD907C}"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10674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2A8023-5A7A-47DE-9461-70CD01AD907C}"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406950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2A8023-5A7A-47DE-9461-70CD01AD907C}"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182439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2A8023-5A7A-47DE-9461-70CD01AD907C}"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110282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A8023-5A7A-47DE-9461-70CD01AD907C}"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76339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2A8023-5A7A-47DE-9461-70CD01AD907C}"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281192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2A8023-5A7A-47DE-9461-70CD01AD907C}"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8C567-403D-49F9-8C3D-45852B539433}" type="slidenum">
              <a:rPr lang="en-US" smtClean="0"/>
              <a:t>‹#›</a:t>
            </a:fld>
            <a:endParaRPr lang="en-US"/>
          </a:p>
        </p:txBody>
      </p:sp>
    </p:spTree>
    <p:extLst>
      <p:ext uri="{BB962C8B-B14F-4D97-AF65-F5344CB8AC3E}">
        <p14:creationId xmlns:p14="http://schemas.microsoft.com/office/powerpoint/2010/main" val="329344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A8023-5A7A-47DE-9461-70CD01AD907C}"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8C567-403D-49F9-8C3D-45852B539433}" type="slidenum">
              <a:rPr lang="en-US" smtClean="0"/>
              <a:t>‹#›</a:t>
            </a:fld>
            <a:endParaRPr lang="en-US"/>
          </a:p>
        </p:txBody>
      </p:sp>
      <p:sp>
        <p:nvSpPr>
          <p:cNvPr id="7" name="Rectangle 6">
            <a:extLst>
              <a:ext uri="{FF2B5EF4-FFF2-40B4-BE49-F238E27FC236}">
                <a16:creationId xmlns:a16="http://schemas.microsoft.com/office/drawing/2014/main" id="{44443C4F-F94A-43C3-9497-6AEE47E472EE}"/>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915266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63" r:id="rId13"/>
    <p:sldLayoutId id="2147483664" r:id="rId14"/>
    <p:sldLayoutId id="2147483665" r:id="rId15"/>
    <p:sldLayoutId id="2147483692" r:id="rId16"/>
    <p:sldLayoutId id="2147483694" r:id="rId17"/>
    <p:sldLayoutId id="2147483693" r:id="rId18"/>
    <p:sldLayoutId id="2147483691" r:id="rId19"/>
    <p:sldLayoutId id="2147483676" r:id="rId20"/>
    <p:sldLayoutId id="2147483677" r:id="rId21"/>
    <p:sldLayoutId id="2147483678" r:id="rId22"/>
    <p:sldLayoutId id="2147483679" r:id="rId23"/>
    <p:sldLayoutId id="2147483680" r:id="rId24"/>
    <p:sldLayoutId id="2147483695" r:id="rId25"/>
    <p:sldLayoutId id="2147483696" r:id="rId26"/>
    <p:sldLayoutId id="2147483697" r:id="rId27"/>
    <p:sldLayoutId id="214748369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2meta.com-Chơi bập bênh an toàn _ Vui chơi an toàn _ Nhạc thiếu nhi vui nhộn _ BabyBus (online-video-cutter.com)">
            <a:hlinkClick r:id="" action="ppaction://media"/>
            <a:extLst>
              <a:ext uri="{FF2B5EF4-FFF2-40B4-BE49-F238E27FC236}">
                <a16:creationId xmlns:a16="http://schemas.microsoft.com/office/drawing/2014/main" id="{61A369FE-1FB4-4D8B-AEA5-EFABF284E9E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5988" y="-1"/>
            <a:ext cx="12126012" cy="6858001"/>
          </a:xfrm>
          <a:prstGeom prst="rect">
            <a:avLst/>
          </a:prstGeom>
        </p:spPr>
      </p:pic>
    </p:spTree>
    <p:extLst>
      <p:ext uri="{BB962C8B-B14F-4D97-AF65-F5344CB8AC3E}">
        <p14:creationId xmlns:p14="http://schemas.microsoft.com/office/powerpoint/2010/main" val="18710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dd</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179711"/>
            <a:ext cx="3959560" cy="2471490"/>
            <a:chOff x="6547909" y="1995959"/>
            <a:chExt cx="3959560" cy="2471490"/>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1995959"/>
              <a:ext cx="3959560" cy="2471490"/>
              <a:chOff x="1464667" y="1613976"/>
              <a:chExt cx="5829300" cy="3638550"/>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1613976"/>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7DF55147-B71D-4FF6-8610-C4EC0464F4D5}"/>
              </a:ext>
            </a:extLst>
          </p:cNvPr>
          <p:cNvSpPr txBox="1"/>
          <p:nvPr/>
        </p:nvSpPr>
        <p:spPr>
          <a:xfrm>
            <a:off x="635448" y="3710959"/>
            <a:ext cx="60439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Con </a:t>
            </a: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con </a:t>
            </a:r>
            <a:r>
              <a:rPr lang="en-US" sz="2800" dirty="0" err="1">
                <a:latin typeface="Times New Roman" panose="02020603050405020304" pitchFamily="18" charset="0"/>
                <a:cs typeface="Times New Roman" panose="02020603050405020304" pitchFamily="18" charset="0"/>
              </a:rPr>
              <a:t>mèo</a:t>
            </a:r>
            <a:endParaRPr lang="en-US"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1B4FFF5-CC8D-407E-A256-9C0D20CD5594}"/>
              </a:ext>
            </a:extLst>
          </p:cNvPr>
          <p:cNvSpPr/>
          <p:nvPr/>
        </p:nvSpPr>
        <p:spPr>
          <a:xfrm>
            <a:off x="4896571" y="3707690"/>
            <a:ext cx="867266" cy="7013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5AB3E0A3-3B24-4764-9647-533671D82A20}"/>
              </a:ext>
            </a:extLst>
          </p:cNvPr>
          <p:cNvSpPr/>
          <p:nvPr/>
        </p:nvSpPr>
        <p:spPr>
          <a:xfrm>
            <a:off x="4887141" y="3707690"/>
            <a:ext cx="867266" cy="7013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S</a:t>
            </a:r>
          </a:p>
        </p:txBody>
      </p:sp>
      <p:sp>
        <p:nvSpPr>
          <p:cNvPr id="21" name="TextBox 20">
            <a:extLst>
              <a:ext uri="{FF2B5EF4-FFF2-40B4-BE49-F238E27FC236}">
                <a16:creationId xmlns:a16="http://schemas.microsoft.com/office/drawing/2014/main" id="{597B6946-D87B-48FD-B966-8761FE19F49C}"/>
              </a:ext>
            </a:extLst>
          </p:cNvPr>
          <p:cNvSpPr txBox="1"/>
          <p:nvPr/>
        </p:nvSpPr>
        <p:spPr>
          <a:xfrm>
            <a:off x="6111054" y="3808250"/>
            <a:ext cx="60439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Con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thỏ</a:t>
            </a:r>
            <a:endParaRPr lang="en-US" sz="28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BF22520A-FD94-4F87-84E1-4FE4B9924310}"/>
              </a:ext>
            </a:extLst>
          </p:cNvPr>
          <p:cNvSpPr/>
          <p:nvPr/>
        </p:nvSpPr>
        <p:spPr>
          <a:xfrm>
            <a:off x="10604733" y="3719167"/>
            <a:ext cx="867266" cy="7013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CFBFE607-9643-4CDC-865B-0C0E94E216BD}"/>
              </a:ext>
            </a:extLst>
          </p:cNvPr>
          <p:cNvSpPr/>
          <p:nvPr/>
        </p:nvSpPr>
        <p:spPr>
          <a:xfrm>
            <a:off x="10595302" y="3719167"/>
            <a:ext cx="867266" cy="7013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26" name="TextBox 25">
            <a:extLst>
              <a:ext uri="{FF2B5EF4-FFF2-40B4-BE49-F238E27FC236}">
                <a16:creationId xmlns:a16="http://schemas.microsoft.com/office/drawing/2014/main" id="{42C6EBE6-F4A3-4B8C-898E-5CFB54074B8B}"/>
              </a:ext>
            </a:extLst>
          </p:cNvPr>
          <p:cNvSpPr txBox="1"/>
          <p:nvPr/>
        </p:nvSpPr>
        <p:spPr>
          <a:xfrm>
            <a:off x="639923" y="4455895"/>
            <a:ext cx="102773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thỏ,con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p>
        </p:txBody>
      </p:sp>
      <p:pic>
        <p:nvPicPr>
          <p:cNvPr id="30" name="Picture 29">
            <a:extLst>
              <a:ext uri="{FF2B5EF4-FFF2-40B4-BE49-F238E27FC236}">
                <a16:creationId xmlns:a16="http://schemas.microsoft.com/office/drawing/2014/main" id="{BF7172D5-3236-4DA4-B323-D418BD8695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76" y="5025935"/>
            <a:ext cx="775472" cy="523220"/>
          </a:xfrm>
          <a:prstGeom prst="rect">
            <a:avLst/>
          </a:prstGeom>
        </p:spPr>
      </p:pic>
      <p:pic>
        <p:nvPicPr>
          <p:cNvPr id="32" name="Picture 31">
            <a:extLst>
              <a:ext uri="{FF2B5EF4-FFF2-40B4-BE49-F238E27FC236}">
                <a16:creationId xmlns:a16="http://schemas.microsoft.com/office/drawing/2014/main" id="{4F56D9A6-B062-42F1-ACBB-5FE821390D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9684" y="5054380"/>
            <a:ext cx="775472" cy="523220"/>
          </a:xfrm>
          <a:prstGeom prst="rect">
            <a:avLst/>
          </a:prstGeom>
        </p:spPr>
      </p:pic>
      <p:sp>
        <p:nvSpPr>
          <p:cNvPr id="37" name="TextBox 36">
            <a:extLst>
              <a:ext uri="{FF2B5EF4-FFF2-40B4-BE49-F238E27FC236}">
                <a16:creationId xmlns:a16="http://schemas.microsoft.com/office/drawing/2014/main" id="{32E4132C-B854-45E6-A175-8E5B1A16C31B}"/>
              </a:ext>
            </a:extLst>
          </p:cNvPr>
          <p:cNvSpPr txBox="1"/>
          <p:nvPr/>
        </p:nvSpPr>
        <p:spPr>
          <a:xfrm>
            <a:off x="833287" y="5003373"/>
            <a:ext cx="60439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51FDF3C4-2D37-4295-B788-B5E40DC194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164" y="5673637"/>
            <a:ext cx="775472" cy="523220"/>
          </a:xfrm>
          <a:prstGeom prst="rect">
            <a:avLst/>
          </a:prstGeom>
        </p:spPr>
      </p:pic>
      <p:sp>
        <p:nvSpPr>
          <p:cNvPr id="40" name="TextBox 39">
            <a:extLst>
              <a:ext uri="{FF2B5EF4-FFF2-40B4-BE49-F238E27FC236}">
                <a16:creationId xmlns:a16="http://schemas.microsoft.com/office/drawing/2014/main" id="{B00BC8C1-5A4A-475F-8546-B5284F21EB62}"/>
              </a:ext>
            </a:extLst>
          </p:cNvPr>
          <p:cNvSpPr txBox="1"/>
          <p:nvPr/>
        </p:nvSpPr>
        <p:spPr>
          <a:xfrm>
            <a:off x="868516" y="5740626"/>
            <a:ext cx="60439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54184197-F4B6-43B2-8988-CA9BB87608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5410" y="5666343"/>
            <a:ext cx="884020" cy="729530"/>
          </a:xfrm>
          <a:prstGeom prst="rect">
            <a:avLst/>
          </a:prstGeom>
        </p:spPr>
      </p:pic>
      <p:sp>
        <p:nvSpPr>
          <p:cNvPr id="43" name="TextBox 42">
            <a:extLst>
              <a:ext uri="{FF2B5EF4-FFF2-40B4-BE49-F238E27FC236}">
                <a16:creationId xmlns:a16="http://schemas.microsoft.com/office/drawing/2014/main" id="{77E62D8A-9CC2-402E-9EFA-1EFE306EC5FD}"/>
              </a:ext>
            </a:extLst>
          </p:cNvPr>
          <p:cNvSpPr txBox="1"/>
          <p:nvPr/>
        </p:nvSpPr>
        <p:spPr>
          <a:xfrm>
            <a:off x="4624221" y="5372807"/>
            <a:ext cx="629300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Con </a:t>
            </a:r>
            <a:r>
              <a:rPr lang="en-US" sz="2800" b="1" dirty="0" err="1">
                <a:solidFill>
                  <a:srgbClr val="FF0000"/>
                </a:solidFill>
                <a:latin typeface="Times New Roman" panose="02020603050405020304" pitchFamily="18" charset="0"/>
                <a:cs typeface="Times New Roman" panose="02020603050405020304" pitchFamily="18" charset="0"/>
              </a:rPr>
              <a:t>chó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nhất</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thỏ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nhất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anim calcmode="lin" valueType="num">
                                      <p:cBhvr>
                                        <p:cTn id="64" dur="1000" fill="hold"/>
                                        <p:tgtEl>
                                          <p:spTgt spid="40"/>
                                        </p:tgtEl>
                                        <p:attrNameLst>
                                          <p:attrName>ppt_x</p:attrName>
                                        </p:attrNameLst>
                                      </p:cBhvr>
                                      <p:tavLst>
                                        <p:tav tm="0">
                                          <p:val>
                                            <p:strVal val="#ppt_x"/>
                                          </p:val>
                                        </p:tav>
                                        <p:tav tm="100000">
                                          <p:val>
                                            <p:strVal val="#ppt_x"/>
                                          </p:val>
                                        </p:tav>
                                      </p:tavLst>
                                    </p:anim>
                                    <p:anim calcmode="lin" valueType="num">
                                      <p:cBhvr>
                                        <p:cTn id="65" dur="1000" fill="hold"/>
                                        <p:tgtEl>
                                          <p:spTgt spid="4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circle(in)">
                                      <p:cBhvr>
                                        <p:cTn id="7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0" grpId="0" animBg="1"/>
      <p:bldP spid="21" grpId="0"/>
      <p:bldP spid="24" grpId="0" animBg="1"/>
      <p:bldP spid="25" grpId="0" animBg="1"/>
      <p:bldP spid="26" grpId="0"/>
      <p:bldP spid="37" grpId="0"/>
      <p:bldP spid="40"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4869</TotalTime>
  <Words>663</Words>
  <Application>Microsoft Office PowerPoint</Application>
  <PresentationFormat>Widescreen</PresentationFormat>
  <Paragraphs>119</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436</cp:revision>
  <dcterms:created xsi:type="dcterms:W3CDTF">2021-06-02T01:34:28Z</dcterms:created>
  <dcterms:modified xsi:type="dcterms:W3CDTF">2024-10-31T01:37:13Z</dcterms:modified>
</cp:coreProperties>
</file>